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9" r:id="rId4"/>
    <p:sldId id="257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E1C7"/>
    <a:srgbClr val="2E5709"/>
    <a:srgbClr val="2A12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05"/>
    <p:restoredTop sz="89225" autoAdjust="0"/>
  </p:normalViewPr>
  <p:slideViewPr>
    <p:cSldViewPr snapToGrid="0">
      <p:cViewPr varScale="1">
        <p:scale>
          <a:sx n="109" d="100"/>
          <a:sy n="109" d="100"/>
        </p:scale>
        <p:origin x="10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228B98-88A0-4112-9F60-481AD694F01C}" type="datetimeFigureOut">
              <a:rPr lang="zh-CN" altLang="en-US" smtClean="0"/>
              <a:t>2022/10/25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9E5A2A-4639-4CF6-B308-F94AB44B22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9225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E5A2A-4639-4CF6-B308-F94AB44B22E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474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9E5A2A-4639-4CF6-B308-F94AB44B22E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5880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75A99-3F08-C523-D629-746F549F75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56111-F06D-1B64-26CD-7307A1449C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EBC8A-6EAD-5EE4-6C21-0EBDB9643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DF8A1-0BD3-942A-4238-DD8C15BB5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A86F3-F97C-CDEE-A3A6-6D8E02700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080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46BE7-6191-F675-4B65-63D573F34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2667A3-7DAC-C072-9050-1C81C9CA49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C8028-4DEA-152B-A470-7874A9DA2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9398B-5BDD-DD0E-080F-F53BC9804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E5670-4B4B-3427-88D5-C6ADB6C53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082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9F633E-26B0-FCCB-1613-68091826C7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80D42F-CEB4-62A9-764E-EE67B12A2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F3B4D-FFD3-2223-7B3E-C9D12256D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A1D0C-A570-5ABE-0F78-988DC2BA4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025F6-E4F1-57C4-14FF-19BEA34F7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7D08-E091-33C9-9E14-91A814168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FF9D7-24FA-8ACA-BDB8-A349BBF87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07646-2EA9-2A0A-95BA-BAA846E52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3CCE3-3DFE-EDB6-41BF-07482B0C9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4533E-DFBF-8C56-1D4D-A36AAAD73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377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2EE5A-5C61-8A98-634F-DD629315B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0B775-D3A5-B377-B4D2-403EBBC992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FB8F4-8B50-BAE0-195B-33B022A11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08AE02-DBB2-5DFE-C25B-CE894450B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034A9-A786-7ECF-31EB-91744B1BE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203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0B4AA-CA10-42B3-9C88-3BD17DFD8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1D8B9-7C28-718F-7A95-F589CADB96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7456FF-9490-4052-19AA-A0BD6BDE8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00CE12-2DA9-D8CA-D742-54BA0BD11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AA3F6-1CC8-AEA0-0659-49AA7334B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9996FA-57B2-D5A1-91EF-D3C1AC9A3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50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CD4CE-5AA6-C3B5-C886-E3B8E2F2C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E6B3F9-7B0A-6FF4-BA58-529A0CD05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F614A-3F7E-E08A-DD44-7819A9B75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8369CA-BB4C-D8EF-DA7B-D2115CC5D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8A22E7-BF08-46F6-A387-F30330716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CCB303-F413-D681-078C-339323863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ACB92B-E50F-5157-44F0-02FCA6741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BA6B14-3C43-4B11-EFC7-FFD09CA79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1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08159-67D2-7FBE-53C3-7407B0804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55C32-F17B-5E5F-93EB-DC07AD1A0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059AC0-0604-E1B1-99F9-5E3FC5DB9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74820D-AAB2-B78F-91EC-BA0F1D06E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017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EF8614-97C5-4A5D-B6AF-003EFEF98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A80F13-88ED-CBDD-6A14-7FB602566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9B7B0D-E34D-0249-917D-C99E5D274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15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E47FA-3E87-E37B-D08E-9CC9AFF01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81BC8-E6CA-83D5-36AB-0A25B4429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DC7872-2AC6-D289-0131-364A5BD85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D46C4-863C-6D0F-A06C-03982BF2E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79A078-B73D-7CBA-9FE1-EF6887ADB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97ED-294B-AF0A-83A0-4EF3F342C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224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FC949-BCD2-09C7-0333-94478DF7E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C4784F-8509-32B0-E098-A60306A746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C60BFF-CCDA-8C3F-5520-64425BD43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9E90C-8B86-02D2-6BAA-653D4DEDE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2D498F-BAFF-A99C-4D39-92B1CE586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5E36C-353C-59DB-255B-01AA29D1D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462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794FB1-2D5B-1CB2-E5EB-9A42C2226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A3B0B-C43B-AB6D-85ED-20C35AFF0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41513-175E-FCC6-5F18-DB9FB4EC0F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EE480-89DD-FE49-B45B-F31E09037260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B59724-69AB-8050-3C3D-29BF97F56A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2574C-D97B-AB13-AFEA-BBFFE6712B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862D6-F932-F643-85A8-AF016B317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75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D68AC33D-0C81-1E92-AF41-887914D5A413}"/>
              </a:ext>
            </a:extLst>
          </p:cNvPr>
          <p:cNvGrpSpPr/>
          <p:nvPr/>
        </p:nvGrpSpPr>
        <p:grpSpPr>
          <a:xfrm>
            <a:off x="255270" y="1304175"/>
            <a:ext cx="9144000" cy="4066770"/>
            <a:chOff x="1524000" y="1395615"/>
            <a:chExt cx="9144000" cy="4066770"/>
          </a:xfrm>
        </p:grpSpPr>
        <p:pic>
          <p:nvPicPr>
            <p:cNvPr id="6" name="Picture 5" descr="A picture containing text, electronics&#10;&#10;Description automatically generated">
              <a:extLst>
                <a:ext uri="{FF2B5EF4-FFF2-40B4-BE49-F238E27FC236}">
                  <a16:creationId xmlns:a16="http://schemas.microsoft.com/office/drawing/2014/main" id="{51A542C6-EAFC-FFCC-F3CD-1E2027E81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0" y="1395615"/>
              <a:ext cx="9144000" cy="1791388"/>
            </a:xfrm>
            <a:prstGeom prst="rect">
              <a:avLst/>
            </a:prstGeom>
          </p:spPr>
        </p:pic>
        <p:pic>
          <p:nvPicPr>
            <p:cNvPr id="7" name="Picture 6" descr="A close-up of a circuit board&#10;&#10;Description automatically generated with medium confidence">
              <a:extLst>
                <a:ext uri="{FF2B5EF4-FFF2-40B4-BE49-F238E27FC236}">
                  <a16:creationId xmlns:a16="http://schemas.microsoft.com/office/drawing/2014/main" id="{A4CE165B-716E-2D11-F4B4-0A94C0DEA3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4000" y="3755502"/>
              <a:ext cx="9144000" cy="1706883"/>
            </a:xfrm>
            <a:prstGeom prst="rect">
              <a:avLst/>
            </a:prstGeom>
          </p:spPr>
        </p:pic>
        <p:sp>
          <p:nvSpPr>
            <p:cNvPr id="8" name="Frame 7">
              <a:extLst>
                <a:ext uri="{FF2B5EF4-FFF2-40B4-BE49-F238E27FC236}">
                  <a16:creationId xmlns:a16="http://schemas.microsoft.com/office/drawing/2014/main" id="{8BBA6C35-2916-B5BE-73CD-FE9BFC605BAD}"/>
                </a:ext>
              </a:extLst>
            </p:cNvPr>
            <p:cNvSpPr/>
            <p:nvPr/>
          </p:nvSpPr>
          <p:spPr>
            <a:xfrm>
              <a:off x="3205316" y="1651819"/>
              <a:ext cx="1097280" cy="1160207"/>
            </a:xfrm>
            <a:prstGeom prst="frame">
              <a:avLst/>
            </a:prstGeom>
            <a:noFill/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A4E7202-1EBE-F800-BF96-ABF4A4DDE3DA}"/>
                </a:ext>
              </a:extLst>
            </p:cNvPr>
            <p:cNvSpPr/>
            <p:nvPr/>
          </p:nvSpPr>
          <p:spPr>
            <a:xfrm>
              <a:off x="3205316" y="1686231"/>
              <a:ext cx="1097280" cy="1091381"/>
            </a:xfrm>
            <a:prstGeom prst="rect">
              <a:avLst/>
            </a:prstGeom>
            <a:noFill/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E912D77-38CC-C223-66BE-B81812B5FC70}"/>
                </a:ext>
              </a:extLst>
            </p:cNvPr>
            <p:cNvSpPr/>
            <p:nvPr/>
          </p:nvSpPr>
          <p:spPr>
            <a:xfrm>
              <a:off x="5398038" y="2013744"/>
              <a:ext cx="565355" cy="55513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006BA59-210F-51CA-F509-C66B1C11579C}"/>
                </a:ext>
              </a:extLst>
            </p:cNvPr>
            <p:cNvSpPr/>
            <p:nvPr/>
          </p:nvSpPr>
          <p:spPr>
            <a:xfrm>
              <a:off x="6288712" y="1582992"/>
              <a:ext cx="672527" cy="1160207"/>
            </a:xfrm>
            <a:prstGeom prst="rect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6376082-15F8-2CC5-9C96-94C38A7749E3}"/>
                </a:ext>
              </a:extLst>
            </p:cNvPr>
            <p:cNvSpPr/>
            <p:nvPr/>
          </p:nvSpPr>
          <p:spPr>
            <a:xfrm>
              <a:off x="7197212" y="2104103"/>
              <a:ext cx="373627" cy="324465"/>
            </a:xfrm>
            <a:prstGeom prst="rect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7FEED77-AE41-19F3-B46A-C791F4E9D324}"/>
                </a:ext>
              </a:extLst>
            </p:cNvPr>
            <p:cNvSpPr/>
            <p:nvPr/>
          </p:nvSpPr>
          <p:spPr>
            <a:xfrm>
              <a:off x="8880494" y="1523998"/>
              <a:ext cx="672527" cy="334299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4C7DD02-4A8F-006E-C547-76430B9196EB}"/>
                </a:ext>
              </a:extLst>
            </p:cNvPr>
            <p:cNvSpPr/>
            <p:nvPr/>
          </p:nvSpPr>
          <p:spPr>
            <a:xfrm>
              <a:off x="2831689" y="2231921"/>
              <a:ext cx="274320" cy="365760"/>
            </a:xfrm>
            <a:prstGeom prst="rect">
              <a:avLst/>
            </a:prstGeom>
            <a:noFill/>
            <a:ln w="571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4351D6C-BFB2-612B-766A-2744D6774BDD}"/>
                </a:ext>
              </a:extLst>
            </p:cNvPr>
            <p:cNvSpPr/>
            <p:nvPr/>
          </p:nvSpPr>
          <p:spPr>
            <a:xfrm>
              <a:off x="8219768" y="2231921"/>
              <a:ext cx="1333253" cy="855408"/>
            </a:xfrm>
            <a:prstGeom prst="rect">
              <a:avLst/>
            </a:pr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7FD94D5-AE1F-76B0-40E7-A0603F5ED25A}"/>
                </a:ext>
              </a:extLst>
            </p:cNvPr>
            <p:cNvSpPr/>
            <p:nvPr/>
          </p:nvSpPr>
          <p:spPr>
            <a:xfrm>
              <a:off x="9650361" y="4063253"/>
              <a:ext cx="545691" cy="95120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9F8EB59-F8B7-ECF5-8EBF-8A1532066C4A}"/>
                </a:ext>
              </a:extLst>
            </p:cNvPr>
            <p:cNvSpPr/>
            <p:nvPr/>
          </p:nvSpPr>
          <p:spPr>
            <a:xfrm>
              <a:off x="9344857" y="3964839"/>
              <a:ext cx="234571" cy="302361"/>
            </a:xfrm>
            <a:prstGeom prst="rect">
              <a:avLst/>
            </a:prstGeom>
            <a:noFill/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FE38A7-8880-E409-6A6D-E4EB004D638B}"/>
                </a:ext>
              </a:extLst>
            </p:cNvPr>
            <p:cNvSpPr/>
            <p:nvPr/>
          </p:nvSpPr>
          <p:spPr>
            <a:xfrm>
              <a:off x="7079926" y="3923091"/>
              <a:ext cx="285674" cy="245709"/>
            </a:xfrm>
            <a:prstGeom prst="rect">
              <a:avLst/>
            </a:prstGeom>
            <a:noFill/>
            <a:ln w="57150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8C7ACA7-361A-4E2E-4A29-1D456B96AB02}"/>
                </a:ext>
              </a:extLst>
            </p:cNvPr>
            <p:cNvSpPr/>
            <p:nvPr/>
          </p:nvSpPr>
          <p:spPr>
            <a:xfrm>
              <a:off x="5275720" y="1662231"/>
              <a:ext cx="285674" cy="245709"/>
            </a:xfrm>
            <a:prstGeom prst="rect">
              <a:avLst/>
            </a:prstGeom>
            <a:noFill/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B10B83F-AFD3-16B0-EB97-FEC55286FD29}"/>
                </a:ext>
              </a:extLst>
            </p:cNvPr>
            <p:cNvSpPr/>
            <p:nvPr/>
          </p:nvSpPr>
          <p:spPr>
            <a:xfrm>
              <a:off x="2779200" y="1651819"/>
              <a:ext cx="365760" cy="452284"/>
            </a:xfrm>
            <a:prstGeom prst="rect">
              <a:avLst/>
            </a:prstGeom>
            <a:noFill/>
            <a:ln w="571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4BEC7A5-41E1-1D57-2A38-8051D305B936}"/>
              </a:ext>
            </a:extLst>
          </p:cNvPr>
          <p:cNvGrpSpPr/>
          <p:nvPr/>
        </p:nvGrpSpPr>
        <p:grpSpPr>
          <a:xfrm>
            <a:off x="9509760" y="1463040"/>
            <a:ext cx="182880" cy="1280160"/>
            <a:chOff x="9601200" y="1554480"/>
            <a:chExt cx="182880" cy="128016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DA11E9D-EC06-B084-488E-15E78E4F8213}"/>
                </a:ext>
              </a:extLst>
            </p:cNvPr>
            <p:cNvSpPr/>
            <p:nvPr/>
          </p:nvSpPr>
          <p:spPr>
            <a:xfrm>
              <a:off x="9601200" y="1554480"/>
              <a:ext cx="182880" cy="1828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AC74253-01CD-D745-18BD-5475D302D0C4}"/>
                </a:ext>
              </a:extLst>
            </p:cNvPr>
            <p:cNvSpPr/>
            <p:nvPr/>
          </p:nvSpPr>
          <p:spPr>
            <a:xfrm>
              <a:off x="9601200" y="1828800"/>
              <a:ext cx="182880" cy="182880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9A92F59-3722-F9EE-4A2B-3995BF859AA5}"/>
                </a:ext>
              </a:extLst>
            </p:cNvPr>
            <p:cNvSpPr/>
            <p:nvPr/>
          </p:nvSpPr>
          <p:spPr>
            <a:xfrm>
              <a:off x="9601200" y="2103120"/>
              <a:ext cx="182880" cy="18288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4969A47-F68B-B9F7-0F1E-8C76F6043413}"/>
                </a:ext>
              </a:extLst>
            </p:cNvPr>
            <p:cNvSpPr/>
            <p:nvPr/>
          </p:nvSpPr>
          <p:spPr>
            <a:xfrm>
              <a:off x="9601200" y="2377440"/>
              <a:ext cx="182880" cy="18288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3441DC6-CE30-D00E-B50D-397E2255DADC}"/>
                </a:ext>
              </a:extLst>
            </p:cNvPr>
            <p:cNvSpPr/>
            <p:nvPr/>
          </p:nvSpPr>
          <p:spPr>
            <a:xfrm>
              <a:off x="9601200" y="2651760"/>
              <a:ext cx="182880" cy="182880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4147F24-D077-9133-F01E-BDBEA7FF02C5}"/>
              </a:ext>
            </a:extLst>
          </p:cNvPr>
          <p:cNvGrpSpPr/>
          <p:nvPr/>
        </p:nvGrpSpPr>
        <p:grpSpPr>
          <a:xfrm>
            <a:off x="9509760" y="3749040"/>
            <a:ext cx="182880" cy="1280160"/>
            <a:chOff x="9601200" y="1554480"/>
            <a:chExt cx="182880" cy="1280160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9E023AB-5A69-EADA-1B4D-906B9CE4C5F2}"/>
                </a:ext>
              </a:extLst>
            </p:cNvPr>
            <p:cNvSpPr/>
            <p:nvPr/>
          </p:nvSpPr>
          <p:spPr>
            <a:xfrm>
              <a:off x="9601200" y="1554480"/>
              <a:ext cx="182880" cy="18288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2A4D123-284C-8F14-266B-C2B9C57C4D7B}"/>
                </a:ext>
              </a:extLst>
            </p:cNvPr>
            <p:cNvSpPr/>
            <p:nvPr/>
          </p:nvSpPr>
          <p:spPr>
            <a:xfrm>
              <a:off x="9601200" y="1828800"/>
              <a:ext cx="182880" cy="18288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881F484-2780-2054-C811-07224C484ADD}"/>
                </a:ext>
              </a:extLst>
            </p:cNvPr>
            <p:cNvSpPr/>
            <p:nvPr/>
          </p:nvSpPr>
          <p:spPr>
            <a:xfrm>
              <a:off x="9601200" y="2103120"/>
              <a:ext cx="182880" cy="18288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705872B-9BD8-FDC4-4522-250489D4437D}"/>
                </a:ext>
              </a:extLst>
            </p:cNvPr>
            <p:cNvSpPr/>
            <p:nvPr/>
          </p:nvSpPr>
          <p:spPr>
            <a:xfrm>
              <a:off x="9601200" y="2377440"/>
              <a:ext cx="182880" cy="18288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E62606F-643A-1849-EF8D-4CECB2FDA6D8}"/>
                </a:ext>
              </a:extLst>
            </p:cNvPr>
            <p:cNvSpPr/>
            <p:nvPr/>
          </p:nvSpPr>
          <p:spPr>
            <a:xfrm>
              <a:off x="9601200" y="2651760"/>
              <a:ext cx="182880" cy="18288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B3C523A-7698-612F-984D-7C799158DBA4}"/>
              </a:ext>
            </a:extLst>
          </p:cNvPr>
          <p:cNvGrpSpPr/>
          <p:nvPr/>
        </p:nvGrpSpPr>
        <p:grpSpPr>
          <a:xfrm>
            <a:off x="10789920" y="1463040"/>
            <a:ext cx="182880" cy="1280160"/>
            <a:chOff x="9601200" y="1554480"/>
            <a:chExt cx="182880" cy="1280160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97996CEE-E0BC-1785-9DC3-E4DD8C37A011}"/>
                </a:ext>
              </a:extLst>
            </p:cNvPr>
            <p:cNvSpPr/>
            <p:nvPr/>
          </p:nvSpPr>
          <p:spPr>
            <a:xfrm>
              <a:off x="9601200" y="1554480"/>
              <a:ext cx="182880" cy="182880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E73FD87-7719-300E-2BB2-513973972B7B}"/>
                </a:ext>
              </a:extLst>
            </p:cNvPr>
            <p:cNvSpPr/>
            <p:nvPr/>
          </p:nvSpPr>
          <p:spPr>
            <a:xfrm>
              <a:off x="9601200" y="1828800"/>
              <a:ext cx="182880" cy="18288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E3D52B9-3A80-FB14-2BA4-4C0DDD8DD8D1}"/>
                </a:ext>
              </a:extLst>
            </p:cNvPr>
            <p:cNvSpPr/>
            <p:nvPr/>
          </p:nvSpPr>
          <p:spPr>
            <a:xfrm>
              <a:off x="9601200" y="2103120"/>
              <a:ext cx="182880" cy="18288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C1F44D7-00FE-FF47-8AF2-3A14660CC9F1}"/>
                </a:ext>
              </a:extLst>
            </p:cNvPr>
            <p:cNvSpPr/>
            <p:nvPr/>
          </p:nvSpPr>
          <p:spPr>
            <a:xfrm>
              <a:off x="9601200" y="2377440"/>
              <a:ext cx="182880" cy="18288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A015F62-D8CC-7DB1-549E-A8EB7A07825F}"/>
                </a:ext>
              </a:extLst>
            </p:cNvPr>
            <p:cNvSpPr/>
            <p:nvPr/>
          </p:nvSpPr>
          <p:spPr>
            <a:xfrm>
              <a:off x="9601200" y="2651760"/>
              <a:ext cx="182880" cy="18288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18353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D68AC33D-0C81-1E92-AF41-887914D5A413}"/>
              </a:ext>
            </a:extLst>
          </p:cNvPr>
          <p:cNvGrpSpPr/>
          <p:nvPr/>
        </p:nvGrpSpPr>
        <p:grpSpPr>
          <a:xfrm>
            <a:off x="1524000" y="1395615"/>
            <a:ext cx="9144000" cy="4066770"/>
            <a:chOff x="1524000" y="1395615"/>
            <a:chExt cx="9144000" cy="4066770"/>
          </a:xfrm>
        </p:grpSpPr>
        <p:pic>
          <p:nvPicPr>
            <p:cNvPr id="6" name="Picture 5" descr="A picture containing text, electronics&#10;&#10;Description automatically generated">
              <a:extLst>
                <a:ext uri="{FF2B5EF4-FFF2-40B4-BE49-F238E27FC236}">
                  <a16:creationId xmlns:a16="http://schemas.microsoft.com/office/drawing/2014/main" id="{51A542C6-EAFC-FFCC-F3CD-1E2027E815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0" y="1395615"/>
              <a:ext cx="9144000" cy="1791388"/>
            </a:xfrm>
            <a:prstGeom prst="rect">
              <a:avLst/>
            </a:prstGeom>
          </p:spPr>
        </p:pic>
        <p:pic>
          <p:nvPicPr>
            <p:cNvPr id="7" name="Picture 6" descr="A close-up of a circuit board&#10;&#10;Description automatically generated with medium confidence">
              <a:extLst>
                <a:ext uri="{FF2B5EF4-FFF2-40B4-BE49-F238E27FC236}">
                  <a16:creationId xmlns:a16="http://schemas.microsoft.com/office/drawing/2014/main" id="{A4CE165B-716E-2D11-F4B4-0A94C0DEA3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4000" y="3755502"/>
              <a:ext cx="9144000" cy="1706883"/>
            </a:xfrm>
            <a:prstGeom prst="rect">
              <a:avLst/>
            </a:prstGeom>
          </p:spPr>
        </p:pic>
        <p:sp>
          <p:nvSpPr>
            <p:cNvPr id="8" name="Frame 7">
              <a:extLst>
                <a:ext uri="{FF2B5EF4-FFF2-40B4-BE49-F238E27FC236}">
                  <a16:creationId xmlns:a16="http://schemas.microsoft.com/office/drawing/2014/main" id="{8BBA6C35-2916-B5BE-73CD-FE9BFC605BAD}"/>
                </a:ext>
              </a:extLst>
            </p:cNvPr>
            <p:cNvSpPr/>
            <p:nvPr/>
          </p:nvSpPr>
          <p:spPr>
            <a:xfrm>
              <a:off x="3205316" y="1651819"/>
              <a:ext cx="1097280" cy="1160207"/>
            </a:xfrm>
            <a:prstGeom prst="frame">
              <a:avLst/>
            </a:prstGeom>
            <a:noFill/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0C4EA5C1-4E3B-EB52-1BE5-F32E014B2831}"/>
              </a:ext>
            </a:extLst>
          </p:cNvPr>
          <p:cNvSpPr txBox="1"/>
          <p:nvPr/>
        </p:nvSpPr>
        <p:spPr>
          <a:xfrm>
            <a:off x="5880392" y="3002337"/>
            <a:ext cx="2063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 Front of the Ring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638D566-37D8-C3AB-4E69-6F65DD69631D}"/>
              </a:ext>
            </a:extLst>
          </p:cNvPr>
          <p:cNvSpPr txBox="1"/>
          <p:nvPr/>
        </p:nvSpPr>
        <p:spPr>
          <a:xfrm>
            <a:off x="5869172" y="5277719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10354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51A542C6-EAFC-FFCC-F3CD-1E2027E81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95615"/>
            <a:ext cx="9144000" cy="1791388"/>
          </a:xfrm>
          <a:prstGeom prst="rect">
            <a:avLst/>
          </a:prstGeom>
        </p:spPr>
      </p:pic>
      <p:pic>
        <p:nvPicPr>
          <p:cNvPr id="7" name="Picture 6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A4CE165B-716E-2D11-F4B4-0A94C0DEA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3755502"/>
            <a:ext cx="9144000" cy="1706883"/>
          </a:xfrm>
          <a:prstGeom prst="rect">
            <a:avLst/>
          </a:prstGeom>
        </p:spPr>
      </p:pic>
      <p:sp>
        <p:nvSpPr>
          <p:cNvPr id="8" name="Frame 7">
            <a:extLst>
              <a:ext uri="{FF2B5EF4-FFF2-40B4-BE49-F238E27FC236}">
                <a16:creationId xmlns:a16="http://schemas.microsoft.com/office/drawing/2014/main" id="{8BBA6C35-2916-B5BE-73CD-FE9BFC605BAD}"/>
              </a:ext>
            </a:extLst>
          </p:cNvPr>
          <p:cNvSpPr/>
          <p:nvPr/>
        </p:nvSpPr>
        <p:spPr>
          <a:xfrm>
            <a:off x="3205316" y="1651819"/>
            <a:ext cx="1097280" cy="1160207"/>
          </a:xfrm>
          <a:prstGeom prst="frame">
            <a:avLst/>
          </a:prstGeom>
          <a:noFill/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C7C39C2-1E4C-7964-1E00-03CCA9E40B04}"/>
              </a:ext>
            </a:extLst>
          </p:cNvPr>
          <p:cNvCxnSpPr>
            <a:cxnSpLocks/>
          </p:cNvCxnSpPr>
          <p:nvPr/>
        </p:nvCxnSpPr>
        <p:spPr>
          <a:xfrm flipH="1">
            <a:off x="3749040" y="1303020"/>
            <a:ext cx="274320" cy="778395"/>
          </a:xfrm>
          <a:prstGeom prst="line">
            <a:avLst/>
          </a:prstGeom>
          <a:ln w="28575">
            <a:solidFill>
              <a:srgbClr val="00B0F0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1ECA7D1-F839-28D3-4497-86570204577A}"/>
              </a:ext>
            </a:extLst>
          </p:cNvPr>
          <p:cNvCxnSpPr>
            <a:cxnSpLocks/>
          </p:cNvCxnSpPr>
          <p:nvPr/>
        </p:nvCxnSpPr>
        <p:spPr>
          <a:xfrm>
            <a:off x="2964180" y="2408608"/>
            <a:ext cx="0" cy="688922"/>
          </a:xfrm>
          <a:prstGeom prst="line">
            <a:avLst/>
          </a:prstGeom>
          <a:ln w="28575">
            <a:solidFill>
              <a:srgbClr val="00B0F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7BE72FF-2E34-256D-0CCB-15F41F6E7D09}"/>
              </a:ext>
            </a:extLst>
          </p:cNvPr>
          <p:cNvCxnSpPr>
            <a:cxnSpLocks/>
          </p:cNvCxnSpPr>
          <p:nvPr/>
        </p:nvCxnSpPr>
        <p:spPr>
          <a:xfrm>
            <a:off x="2813793" y="1289106"/>
            <a:ext cx="150387" cy="577794"/>
          </a:xfrm>
          <a:prstGeom prst="line">
            <a:avLst/>
          </a:prstGeom>
          <a:ln w="28575">
            <a:solidFill>
              <a:srgbClr val="00B0F0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28E6740-8137-0830-B539-AE6B100A2069}"/>
              </a:ext>
            </a:extLst>
          </p:cNvPr>
          <p:cNvCxnSpPr>
            <a:cxnSpLocks/>
          </p:cNvCxnSpPr>
          <p:nvPr/>
        </p:nvCxnSpPr>
        <p:spPr>
          <a:xfrm>
            <a:off x="5676900" y="2291309"/>
            <a:ext cx="0" cy="806221"/>
          </a:xfrm>
          <a:prstGeom prst="line">
            <a:avLst/>
          </a:prstGeom>
          <a:ln w="28575">
            <a:solidFill>
              <a:srgbClr val="00B0F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F527190-C3CB-E2E4-3387-DBBA141C8948}"/>
              </a:ext>
            </a:extLst>
          </p:cNvPr>
          <p:cNvCxnSpPr>
            <a:cxnSpLocks/>
          </p:cNvCxnSpPr>
          <p:nvPr/>
        </p:nvCxnSpPr>
        <p:spPr>
          <a:xfrm>
            <a:off x="6606540" y="2476032"/>
            <a:ext cx="0" cy="621498"/>
          </a:xfrm>
          <a:prstGeom prst="line">
            <a:avLst/>
          </a:prstGeom>
          <a:ln w="28575">
            <a:solidFill>
              <a:srgbClr val="00B0F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C0D4220-B231-D045-7395-B4722F9D3984}"/>
              </a:ext>
            </a:extLst>
          </p:cNvPr>
          <p:cNvCxnSpPr>
            <a:cxnSpLocks/>
          </p:cNvCxnSpPr>
          <p:nvPr/>
        </p:nvCxnSpPr>
        <p:spPr>
          <a:xfrm>
            <a:off x="6606540" y="1303020"/>
            <a:ext cx="0" cy="659548"/>
          </a:xfrm>
          <a:prstGeom prst="line">
            <a:avLst/>
          </a:prstGeom>
          <a:ln w="28575">
            <a:solidFill>
              <a:srgbClr val="00B0F0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32C15A8-5673-FA81-F353-AE3CB2A28687}"/>
              </a:ext>
            </a:extLst>
          </p:cNvPr>
          <p:cNvCxnSpPr>
            <a:cxnSpLocks/>
          </p:cNvCxnSpPr>
          <p:nvPr/>
        </p:nvCxnSpPr>
        <p:spPr>
          <a:xfrm>
            <a:off x="7364730" y="2291309"/>
            <a:ext cx="0" cy="806221"/>
          </a:xfrm>
          <a:prstGeom prst="line">
            <a:avLst/>
          </a:prstGeom>
          <a:ln w="28575">
            <a:solidFill>
              <a:srgbClr val="00B0F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83E76D2-CCD2-27FB-1393-AD41EA76D54B}"/>
              </a:ext>
            </a:extLst>
          </p:cNvPr>
          <p:cNvCxnSpPr>
            <a:cxnSpLocks/>
          </p:cNvCxnSpPr>
          <p:nvPr/>
        </p:nvCxnSpPr>
        <p:spPr>
          <a:xfrm>
            <a:off x="8690610" y="2694419"/>
            <a:ext cx="0" cy="403111"/>
          </a:xfrm>
          <a:prstGeom prst="line">
            <a:avLst/>
          </a:prstGeom>
          <a:ln w="28575">
            <a:solidFill>
              <a:srgbClr val="00B0F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ACB208A-5246-38C0-BBB2-0A9947153A77}"/>
              </a:ext>
            </a:extLst>
          </p:cNvPr>
          <p:cNvCxnSpPr>
            <a:cxnSpLocks/>
          </p:cNvCxnSpPr>
          <p:nvPr/>
        </p:nvCxnSpPr>
        <p:spPr>
          <a:xfrm>
            <a:off x="9243060" y="1289106"/>
            <a:ext cx="0" cy="403111"/>
          </a:xfrm>
          <a:prstGeom prst="line">
            <a:avLst/>
          </a:prstGeom>
          <a:ln w="28575">
            <a:solidFill>
              <a:srgbClr val="00B0F0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944C8ABD-09E9-E938-6E97-9B0891F075F5}"/>
              </a:ext>
            </a:extLst>
          </p:cNvPr>
          <p:cNvSpPr txBox="1"/>
          <p:nvPr/>
        </p:nvSpPr>
        <p:spPr>
          <a:xfrm>
            <a:off x="2546985" y="918169"/>
            <a:ext cx="8343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32 MHz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9060734-1538-26C7-4385-9344FD0FE6AC}"/>
              </a:ext>
            </a:extLst>
          </p:cNvPr>
          <p:cNvSpPr txBox="1"/>
          <p:nvPr/>
        </p:nvSpPr>
        <p:spPr>
          <a:xfrm>
            <a:off x="3587620" y="920382"/>
            <a:ext cx="10458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NRF52832</a:t>
            </a:r>
            <a:endParaRPr 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26440F7-DD44-0F9F-45E9-41582F550A53}"/>
              </a:ext>
            </a:extLst>
          </p:cNvPr>
          <p:cNvSpPr txBox="1"/>
          <p:nvPr/>
        </p:nvSpPr>
        <p:spPr>
          <a:xfrm>
            <a:off x="2403720" y="3124321"/>
            <a:ext cx="1193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32.768 KHz</a:t>
            </a:r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675D39E-0E35-23C9-CD4C-1F50EE16948F}"/>
              </a:ext>
            </a:extLst>
          </p:cNvPr>
          <p:cNvSpPr txBox="1"/>
          <p:nvPr/>
        </p:nvSpPr>
        <p:spPr>
          <a:xfrm>
            <a:off x="5194935" y="3111776"/>
            <a:ext cx="1080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ICM20948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CEBD27F-6405-EC95-580E-F22B9B4508A2}"/>
              </a:ext>
            </a:extLst>
          </p:cNvPr>
          <p:cNvSpPr txBox="1"/>
          <p:nvPr/>
        </p:nvSpPr>
        <p:spPr>
          <a:xfrm>
            <a:off x="6189345" y="933368"/>
            <a:ext cx="8343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32 MHz</a:t>
            </a:r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0538504-15CD-B42D-E533-ACA5F523CFCE}"/>
              </a:ext>
            </a:extLst>
          </p:cNvPr>
          <p:cNvSpPr txBox="1"/>
          <p:nvPr/>
        </p:nvSpPr>
        <p:spPr>
          <a:xfrm>
            <a:off x="6189345" y="3104653"/>
            <a:ext cx="8343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32 MHz</a:t>
            </a:r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32638FD-A1B8-9A37-3211-4BB2D79D42B7}"/>
              </a:ext>
            </a:extLst>
          </p:cNvPr>
          <p:cNvSpPr txBox="1"/>
          <p:nvPr/>
        </p:nvSpPr>
        <p:spPr>
          <a:xfrm>
            <a:off x="7023735" y="3094377"/>
            <a:ext cx="8343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32 MHz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8D94F91-DBE0-0CEB-C76E-902A2F967D85}"/>
              </a:ext>
            </a:extLst>
          </p:cNvPr>
          <p:cNvSpPr txBox="1"/>
          <p:nvPr/>
        </p:nvSpPr>
        <p:spPr>
          <a:xfrm>
            <a:off x="8313223" y="3094377"/>
            <a:ext cx="796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Slide</a:t>
            </a:r>
          </a:p>
          <a:p>
            <a:pPr algn="ctr"/>
            <a:r>
              <a:rPr lang="en-US" sz="1600" dirty="0"/>
              <a:t>button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B78098D-3B2C-48B5-0CF1-1768578734DE}"/>
              </a:ext>
            </a:extLst>
          </p:cNvPr>
          <p:cNvSpPr txBox="1"/>
          <p:nvPr/>
        </p:nvSpPr>
        <p:spPr>
          <a:xfrm>
            <a:off x="8711757" y="967243"/>
            <a:ext cx="13915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chip antenna</a:t>
            </a:r>
            <a:endParaRPr lang="en-US" dirty="0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4800B19-4851-E3D6-8636-D7AD277301C7}"/>
              </a:ext>
            </a:extLst>
          </p:cNvPr>
          <p:cNvCxnSpPr>
            <a:cxnSpLocks/>
          </p:cNvCxnSpPr>
          <p:nvPr/>
        </p:nvCxnSpPr>
        <p:spPr>
          <a:xfrm>
            <a:off x="5256901" y="1303020"/>
            <a:ext cx="176159" cy="422369"/>
          </a:xfrm>
          <a:prstGeom prst="line">
            <a:avLst/>
          </a:prstGeom>
          <a:ln w="28575">
            <a:solidFill>
              <a:srgbClr val="00B0F0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6CAC6CA7-D96F-E81D-1892-B89E38CFD760}"/>
              </a:ext>
            </a:extLst>
          </p:cNvPr>
          <p:cNvSpPr txBox="1"/>
          <p:nvPr/>
        </p:nvSpPr>
        <p:spPr>
          <a:xfrm>
            <a:off x="4839705" y="934964"/>
            <a:ext cx="9324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chip LED</a:t>
            </a:r>
            <a:endParaRPr lang="en-US" dirty="0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092E1F55-C26A-D42E-D3DF-925C34696E83}"/>
              </a:ext>
            </a:extLst>
          </p:cNvPr>
          <p:cNvCxnSpPr>
            <a:cxnSpLocks/>
          </p:cNvCxnSpPr>
          <p:nvPr/>
        </p:nvCxnSpPr>
        <p:spPr>
          <a:xfrm>
            <a:off x="9894570" y="4613390"/>
            <a:ext cx="0" cy="806221"/>
          </a:xfrm>
          <a:prstGeom prst="line">
            <a:avLst/>
          </a:prstGeom>
          <a:ln w="28575">
            <a:solidFill>
              <a:srgbClr val="00B0F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6675D3B4-CC08-CC05-442C-7AFEAF9CC83E}"/>
              </a:ext>
            </a:extLst>
          </p:cNvPr>
          <p:cNvSpPr txBox="1"/>
          <p:nvPr/>
        </p:nvSpPr>
        <p:spPr>
          <a:xfrm>
            <a:off x="9337359" y="5416458"/>
            <a:ext cx="11144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MAX30101</a:t>
            </a:r>
            <a:endParaRPr lang="en-US" dirty="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52347C09-5B93-78A2-1F91-09EF47B420D1}"/>
              </a:ext>
            </a:extLst>
          </p:cNvPr>
          <p:cNvCxnSpPr>
            <a:cxnSpLocks/>
          </p:cNvCxnSpPr>
          <p:nvPr/>
        </p:nvCxnSpPr>
        <p:spPr>
          <a:xfrm flipV="1">
            <a:off x="9459279" y="3679152"/>
            <a:ext cx="176211" cy="447794"/>
          </a:xfrm>
          <a:prstGeom prst="line">
            <a:avLst/>
          </a:prstGeom>
          <a:ln w="28575">
            <a:solidFill>
              <a:srgbClr val="00B0F0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E020B67E-89E7-064D-8295-E47E9E7D2091}"/>
              </a:ext>
            </a:extLst>
          </p:cNvPr>
          <p:cNvSpPr txBox="1"/>
          <p:nvPr/>
        </p:nvSpPr>
        <p:spPr>
          <a:xfrm>
            <a:off x="9510714" y="3339232"/>
            <a:ext cx="4352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IC</a:t>
            </a:r>
            <a:endParaRPr lang="en-US" dirty="0"/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898BB2F-0715-4F17-35C6-D4FF9F8544D4}"/>
              </a:ext>
            </a:extLst>
          </p:cNvPr>
          <p:cNvCxnSpPr>
            <a:cxnSpLocks/>
          </p:cNvCxnSpPr>
          <p:nvPr/>
        </p:nvCxnSpPr>
        <p:spPr>
          <a:xfrm>
            <a:off x="7023735" y="3677786"/>
            <a:ext cx="182988" cy="339018"/>
          </a:xfrm>
          <a:prstGeom prst="line">
            <a:avLst/>
          </a:prstGeom>
          <a:ln w="28575">
            <a:solidFill>
              <a:srgbClr val="00B0F0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5EBBFE3-E62D-5AE9-128B-18C1C46D894A}"/>
              </a:ext>
            </a:extLst>
          </p:cNvPr>
          <p:cNvSpPr txBox="1"/>
          <p:nvPr/>
        </p:nvSpPr>
        <p:spPr>
          <a:xfrm>
            <a:off x="6579183" y="3407528"/>
            <a:ext cx="9324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chip LED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83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4733663E-5EBC-7D10-D4A5-7259CAEF3170}"/>
              </a:ext>
            </a:extLst>
          </p:cNvPr>
          <p:cNvGrpSpPr/>
          <p:nvPr/>
        </p:nvGrpSpPr>
        <p:grpSpPr>
          <a:xfrm>
            <a:off x="2405057" y="587658"/>
            <a:ext cx="6474716" cy="2381694"/>
            <a:chOff x="1524000" y="1395615"/>
            <a:chExt cx="9144000" cy="4043663"/>
          </a:xfrm>
        </p:grpSpPr>
        <p:pic>
          <p:nvPicPr>
            <p:cNvPr id="19" name="Picture 18" descr="A picture containing text, electronics&#10;&#10;Description automatically generated">
              <a:extLst>
                <a:ext uri="{FF2B5EF4-FFF2-40B4-BE49-F238E27FC236}">
                  <a16:creationId xmlns:a16="http://schemas.microsoft.com/office/drawing/2014/main" id="{8D55E078-4FE7-AE1A-3820-A7EC96F810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4000" y="1395615"/>
              <a:ext cx="9144000" cy="1791388"/>
            </a:xfrm>
            <a:prstGeom prst="rect">
              <a:avLst/>
            </a:prstGeom>
          </p:spPr>
        </p:pic>
        <p:pic>
          <p:nvPicPr>
            <p:cNvPr id="20" name="Picture 19" descr="A close-up of a circuit board&#10;&#10;Description automatically generated with medium confidence">
              <a:extLst>
                <a:ext uri="{FF2B5EF4-FFF2-40B4-BE49-F238E27FC236}">
                  <a16:creationId xmlns:a16="http://schemas.microsoft.com/office/drawing/2014/main" id="{B7C4ED02-FB87-767E-D111-8C569676B6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353"/>
            <a:stretch/>
          </p:blipFill>
          <p:spPr>
            <a:xfrm>
              <a:off x="1524000" y="3755502"/>
              <a:ext cx="9144000" cy="1683776"/>
            </a:xfrm>
            <a:prstGeom prst="rect">
              <a:avLst/>
            </a:prstGeom>
          </p:spPr>
        </p:pic>
        <p:sp>
          <p:nvSpPr>
            <p:cNvPr id="21" name="Frame 20">
              <a:extLst>
                <a:ext uri="{FF2B5EF4-FFF2-40B4-BE49-F238E27FC236}">
                  <a16:creationId xmlns:a16="http://schemas.microsoft.com/office/drawing/2014/main" id="{DF04709B-E24E-2562-4E1F-C8C80C68622E}"/>
                </a:ext>
              </a:extLst>
            </p:cNvPr>
            <p:cNvSpPr/>
            <p:nvPr/>
          </p:nvSpPr>
          <p:spPr>
            <a:xfrm>
              <a:off x="3205316" y="1651819"/>
              <a:ext cx="1097280" cy="1160207"/>
            </a:xfrm>
            <a:prstGeom prst="frame">
              <a:avLst/>
            </a:prstGeom>
            <a:noFill/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46A8468-568C-5AFD-9781-69B596403CB7}"/>
                </a:ext>
              </a:extLst>
            </p:cNvPr>
            <p:cNvSpPr/>
            <p:nvPr/>
          </p:nvSpPr>
          <p:spPr>
            <a:xfrm>
              <a:off x="3205316" y="1686231"/>
              <a:ext cx="1097280" cy="1091381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A170535-006D-2D2D-2AFC-6BC0A61ED39A}"/>
                </a:ext>
              </a:extLst>
            </p:cNvPr>
            <p:cNvSpPr/>
            <p:nvPr/>
          </p:nvSpPr>
          <p:spPr>
            <a:xfrm>
              <a:off x="5398038" y="2013744"/>
              <a:ext cx="565355" cy="55513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6AB75F4-4841-7C00-9250-20F38C5E3120}"/>
                </a:ext>
              </a:extLst>
            </p:cNvPr>
            <p:cNvSpPr/>
            <p:nvPr/>
          </p:nvSpPr>
          <p:spPr>
            <a:xfrm>
              <a:off x="6288712" y="1582992"/>
              <a:ext cx="672527" cy="1160207"/>
            </a:xfrm>
            <a:prstGeom prst="rect">
              <a:avLst/>
            </a:prstGeom>
            <a:noFill/>
            <a:ln w="2540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C00DE08-B930-A4CD-1B39-4AF3DEC91855}"/>
                </a:ext>
              </a:extLst>
            </p:cNvPr>
            <p:cNvSpPr/>
            <p:nvPr/>
          </p:nvSpPr>
          <p:spPr>
            <a:xfrm>
              <a:off x="7197212" y="2104103"/>
              <a:ext cx="373627" cy="324465"/>
            </a:xfrm>
            <a:prstGeom prst="rect">
              <a:avLst/>
            </a:prstGeom>
            <a:noFill/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7050A7A-DF60-48FD-2815-AC44E50F7173}"/>
                </a:ext>
              </a:extLst>
            </p:cNvPr>
            <p:cNvSpPr/>
            <p:nvPr/>
          </p:nvSpPr>
          <p:spPr>
            <a:xfrm>
              <a:off x="8880494" y="1523998"/>
              <a:ext cx="672527" cy="33429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E986BE4-E9A2-74C9-0E61-DF05A8767E60}"/>
                </a:ext>
              </a:extLst>
            </p:cNvPr>
            <p:cNvSpPr/>
            <p:nvPr/>
          </p:nvSpPr>
          <p:spPr>
            <a:xfrm>
              <a:off x="2831689" y="2231921"/>
              <a:ext cx="274320" cy="365760"/>
            </a:xfrm>
            <a:prstGeom prst="rect">
              <a:avLst/>
            </a:prstGeom>
            <a:noFill/>
            <a:ln w="254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A2D9F52-2EC0-36FF-C357-554CFDC92BF5}"/>
                </a:ext>
              </a:extLst>
            </p:cNvPr>
            <p:cNvSpPr/>
            <p:nvPr/>
          </p:nvSpPr>
          <p:spPr>
            <a:xfrm>
              <a:off x="8219768" y="2231920"/>
              <a:ext cx="1333254" cy="708698"/>
            </a:xfrm>
            <a:prstGeom prst="rect">
              <a:avLst/>
            </a:prstGeom>
            <a:noFill/>
            <a:ln w="254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846E416-A388-D691-049E-64FCF0F86D30}"/>
                </a:ext>
              </a:extLst>
            </p:cNvPr>
            <p:cNvSpPr/>
            <p:nvPr/>
          </p:nvSpPr>
          <p:spPr>
            <a:xfrm>
              <a:off x="9650361" y="4063253"/>
              <a:ext cx="545691" cy="95120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246FF91-82C2-2EA0-D6F0-89E03003F4FB}"/>
                </a:ext>
              </a:extLst>
            </p:cNvPr>
            <p:cNvSpPr/>
            <p:nvPr/>
          </p:nvSpPr>
          <p:spPr>
            <a:xfrm>
              <a:off x="9344857" y="3964839"/>
              <a:ext cx="234571" cy="302361"/>
            </a:xfrm>
            <a:prstGeom prst="rect">
              <a:avLst/>
            </a:prstGeom>
            <a:noFill/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850E1A5-3E2B-0F34-3F5C-14AEFBE7AD85}"/>
                </a:ext>
              </a:extLst>
            </p:cNvPr>
            <p:cNvSpPr/>
            <p:nvPr/>
          </p:nvSpPr>
          <p:spPr>
            <a:xfrm>
              <a:off x="5275720" y="1662231"/>
              <a:ext cx="285674" cy="245709"/>
            </a:xfrm>
            <a:prstGeom prst="rect">
              <a:avLst/>
            </a:prstGeom>
            <a:noFill/>
            <a:ln w="2540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 descr="A close-up of a speaker&#10;&#10;Description automatically generated with low confidence">
            <a:extLst>
              <a:ext uri="{FF2B5EF4-FFF2-40B4-BE49-F238E27FC236}">
                <a16:creationId xmlns:a16="http://schemas.microsoft.com/office/drawing/2014/main" id="{316F06CC-0E5C-731F-8D75-7CF743384F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444658"/>
            <a:ext cx="2654595" cy="2381694"/>
          </a:xfrm>
          <a:prstGeom prst="rect">
            <a:avLst/>
          </a:prstGeom>
        </p:spPr>
      </p:pic>
      <p:pic>
        <p:nvPicPr>
          <p:cNvPr id="9" name="Picture 8" descr="Shape, circle&#10;&#10;Description automatically generated">
            <a:extLst>
              <a:ext uri="{FF2B5EF4-FFF2-40B4-BE49-F238E27FC236}">
                <a16:creationId xmlns:a16="http://schemas.microsoft.com/office/drawing/2014/main" id="{789CCBCD-5A77-52EB-C964-51613165B3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2015" y="3427956"/>
            <a:ext cx="2449419" cy="23816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6C1D1DA-8E6B-D98E-26D7-5C2B9F9520F4}"/>
              </a:ext>
            </a:extLst>
          </p:cNvPr>
          <p:cNvSpPr txBox="1"/>
          <p:nvPr/>
        </p:nvSpPr>
        <p:spPr>
          <a:xfrm>
            <a:off x="5206100" y="1497656"/>
            <a:ext cx="681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(a) Top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7E59AD-6B1E-552C-5BE5-E99B1B123A2C}"/>
              </a:ext>
            </a:extLst>
          </p:cNvPr>
          <p:cNvSpPr txBox="1"/>
          <p:nvPr/>
        </p:nvSpPr>
        <p:spPr>
          <a:xfrm>
            <a:off x="5120540" y="2857875"/>
            <a:ext cx="9754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(b) Bottom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966358-6898-35E6-5169-C0256264443E}"/>
              </a:ext>
            </a:extLst>
          </p:cNvPr>
          <p:cNvSpPr txBox="1"/>
          <p:nvPr/>
        </p:nvSpPr>
        <p:spPr>
          <a:xfrm>
            <a:off x="3155393" y="5837772"/>
            <a:ext cx="11794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(c) Front view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82A0B0-9F9D-7C4E-FB1A-9940C3F87AF3}"/>
              </a:ext>
            </a:extLst>
          </p:cNvPr>
          <p:cNvSpPr txBox="1"/>
          <p:nvPr/>
        </p:nvSpPr>
        <p:spPr>
          <a:xfrm>
            <a:off x="6817134" y="5837772"/>
            <a:ext cx="1116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(d) Side view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89549170-2194-44E3-832F-934A01DF24CA}"/>
              </a:ext>
            </a:extLst>
          </p:cNvPr>
          <p:cNvGrpSpPr/>
          <p:nvPr/>
        </p:nvGrpSpPr>
        <p:grpSpPr>
          <a:xfrm>
            <a:off x="4637118" y="528920"/>
            <a:ext cx="424470" cy="213098"/>
            <a:chOff x="2877425" y="1675024"/>
            <a:chExt cx="484556" cy="213098"/>
          </a:xfrm>
        </p:grpSpPr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F5F6D32F-F8AF-FBA1-BA11-60D304D945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11513" y="1675024"/>
              <a:ext cx="150468" cy="213098"/>
            </a:xfrm>
            <a:prstGeom prst="line">
              <a:avLst/>
            </a:prstGeom>
            <a:ln w="22225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E5E442C5-1B49-91DF-D618-55644E8209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77425" y="1675024"/>
              <a:ext cx="339577" cy="0"/>
            </a:xfrm>
            <a:prstGeom prst="line">
              <a:avLst/>
            </a:prstGeom>
            <a:ln w="22225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CB622C9-EE7A-3FA8-D074-1CDE0BB8DA55}"/>
              </a:ext>
            </a:extLst>
          </p:cNvPr>
          <p:cNvGrpSpPr/>
          <p:nvPr/>
        </p:nvGrpSpPr>
        <p:grpSpPr>
          <a:xfrm rot="10800000">
            <a:off x="5764407" y="1366959"/>
            <a:ext cx="1341114" cy="289908"/>
            <a:chOff x="2479879" y="1667575"/>
            <a:chExt cx="882102" cy="220547"/>
          </a:xfrm>
        </p:grpSpPr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979AA000-9001-ECEB-128B-823908B5CA14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203348" y="1667575"/>
              <a:ext cx="158633" cy="220547"/>
            </a:xfrm>
            <a:prstGeom prst="line">
              <a:avLst/>
            </a:prstGeom>
            <a:ln w="2222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77C975FD-2BE6-8D2B-2620-B1C75797629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479879" y="1675024"/>
              <a:ext cx="737123" cy="0"/>
            </a:xfrm>
            <a:prstGeom prst="line">
              <a:avLst/>
            </a:prstGeom>
            <a:ln w="2222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2" name="组合 131">
            <a:extLst>
              <a:ext uri="{FF2B5EF4-FFF2-40B4-BE49-F238E27FC236}">
                <a16:creationId xmlns:a16="http://schemas.microsoft.com/office/drawing/2014/main" id="{A4782D70-9F87-D7D1-EC6E-E7BE89607C66}"/>
              </a:ext>
            </a:extLst>
          </p:cNvPr>
          <p:cNvGrpSpPr/>
          <p:nvPr/>
        </p:nvGrpSpPr>
        <p:grpSpPr>
          <a:xfrm>
            <a:off x="6416259" y="537008"/>
            <a:ext cx="1460916" cy="461616"/>
            <a:chOff x="6416259" y="537008"/>
            <a:chExt cx="1460916" cy="461616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44C21844-3405-C1D5-69D5-E676209482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16259" y="537008"/>
              <a:ext cx="355398" cy="461616"/>
            </a:xfrm>
            <a:prstGeom prst="line">
              <a:avLst/>
            </a:prstGeom>
            <a:ln w="222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09F5A0A0-B393-F508-FE15-25298BE2AC41}"/>
                </a:ext>
              </a:extLst>
            </p:cNvPr>
            <p:cNvCxnSpPr>
              <a:cxnSpLocks/>
            </p:cNvCxnSpPr>
            <p:nvPr/>
          </p:nvCxnSpPr>
          <p:spPr>
            <a:xfrm>
              <a:off x="6771657" y="537008"/>
              <a:ext cx="1105518" cy="0"/>
            </a:xfrm>
            <a:prstGeom prst="line">
              <a:avLst/>
            </a:prstGeom>
            <a:ln w="222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4F75129-BF0B-0390-E43E-6E6FC994BE53}"/>
              </a:ext>
            </a:extLst>
          </p:cNvPr>
          <p:cNvCxnSpPr>
            <a:cxnSpLocks/>
          </p:cNvCxnSpPr>
          <p:nvPr/>
        </p:nvCxnSpPr>
        <p:spPr>
          <a:xfrm flipV="1">
            <a:off x="8080132" y="535365"/>
            <a:ext cx="38983" cy="14010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A582E9E4-1F51-9DAC-F146-8DBA7C679CD2}"/>
              </a:ext>
            </a:extLst>
          </p:cNvPr>
          <p:cNvCxnSpPr>
            <a:cxnSpLocks/>
          </p:cNvCxnSpPr>
          <p:nvPr/>
        </p:nvCxnSpPr>
        <p:spPr>
          <a:xfrm>
            <a:off x="8108973" y="533662"/>
            <a:ext cx="1054075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C83B4686-9767-0F0C-3829-A22F11C91851}"/>
              </a:ext>
            </a:extLst>
          </p:cNvPr>
          <p:cNvGrpSpPr/>
          <p:nvPr/>
        </p:nvGrpSpPr>
        <p:grpSpPr>
          <a:xfrm rot="10800000">
            <a:off x="8090269" y="1497654"/>
            <a:ext cx="1072779" cy="150570"/>
            <a:chOff x="2877425" y="1675024"/>
            <a:chExt cx="484556" cy="213098"/>
          </a:xfrm>
        </p:grpSpPr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D04F0088-C75B-C3C0-8BB6-D02462B33F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11513" y="1675024"/>
              <a:ext cx="150468" cy="213098"/>
            </a:xfrm>
            <a:prstGeom prst="line">
              <a:avLst/>
            </a:prstGeom>
            <a:ln w="222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583D5690-747A-08FE-9BC3-06507C3954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77425" y="1675024"/>
              <a:ext cx="339577" cy="0"/>
            </a:xfrm>
            <a:prstGeom prst="line">
              <a:avLst/>
            </a:prstGeom>
            <a:ln w="222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C7FBF461-9E15-9917-2447-A82199EB5E6C}"/>
              </a:ext>
            </a:extLst>
          </p:cNvPr>
          <p:cNvGrpSpPr/>
          <p:nvPr/>
        </p:nvGrpSpPr>
        <p:grpSpPr>
          <a:xfrm>
            <a:off x="5457555" y="108334"/>
            <a:ext cx="1412526" cy="841385"/>
            <a:chOff x="5428760" y="108334"/>
            <a:chExt cx="1441321" cy="841385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AAE88523-761B-8C98-4AEC-5211FEC70233}"/>
                </a:ext>
              </a:extLst>
            </p:cNvPr>
            <p:cNvGrpSpPr/>
            <p:nvPr/>
          </p:nvGrpSpPr>
          <p:grpSpPr>
            <a:xfrm rot="10800000" flipV="1">
              <a:off x="5525456" y="528922"/>
              <a:ext cx="1056272" cy="420797"/>
              <a:chOff x="2877425" y="1671710"/>
              <a:chExt cx="484556" cy="216413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B91674D3-FCC4-2D47-8E14-E2FACFC09B2A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3258679" y="1671710"/>
                <a:ext cx="103302" cy="216413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339D3E8A-7FC7-C4D2-9E74-B086D673630B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2877425" y="1673538"/>
                <a:ext cx="382677" cy="1486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980C2ADA-DB75-9257-0DC6-C4720803EEF4}"/>
                </a:ext>
              </a:extLst>
            </p:cNvPr>
            <p:cNvSpPr txBox="1"/>
            <p:nvPr/>
          </p:nvSpPr>
          <p:spPr>
            <a:xfrm>
              <a:off x="5428760" y="108334"/>
              <a:ext cx="14413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rgbClr val="FF0000"/>
                  </a:solidFill>
                </a:rPr>
                <a:t>9-DOF IMU</a:t>
              </a:r>
            </a:p>
            <a:p>
              <a:pPr algn="ctr"/>
              <a:r>
                <a:rPr lang="en-US" altLang="zh-CN" sz="1200" b="1" dirty="0">
                  <a:solidFill>
                    <a:srgbClr val="FF0000"/>
                  </a:solidFill>
                </a:rPr>
                <a:t>ICM20948</a:t>
              </a:r>
              <a:endParaRPr lang="zh-CN" altLang="en-US" sz="12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5E4890E3-3761-1E38-6297-5BE9B8C8389A}"/>
              </a:ext>
            </a:extLst>
          </p:cNvPr>
          <p:cNvSpPr txBox="1"/>
          <p:nvPr/>
        </p:nvSpPr>
        <p:spPr>
          <a:xfrm>
            <a:off x="4472438" y="255677"/>
            <a:ext cx="5747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6">
                    <a:lumMod val="50000"/>
                  </a:schemeClr>
                </a:solidFill>
              </a:rPr>
              <a:t>LED</a:t>
            </a:r>
            <a:endParaRPr lang="zh-CN" altLang="en-US" sz="1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61C419A8-D385-9E6C-0364-5DBE7FB9EC0F}"/>
              </a:ext>
            </a:extLst>
          </p:cNvPr>
          <p:cNvSpPr txBox="1"/>
          <p:nvPr/>
        </p:nvSpPr>
        <p:spPr>
          <a:xfrm>
            <a:off x="6641315" y="112376"/>
            <a:ext cx="1356317" cy="45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2"/>
                </a:solidFill>
              </a:rPr>
              <a:t>Voltage Regulator</a:t>
            </a:r>
          </a:p>
          <a:p>
            <a:pPr algn="ctr"/>
            <a:r>
              <a:rPr lang="en-US" altLang="zh-CN" sz="1200" b="1" dirty="0">
                <a:solidFill>
                  <a:schemeClr val="accent2"/>
                </a:solidFill>
              </a:rPr>
              <a:t>MIC5370</a:t>
            </a:r>
            <a:endParaRPr lang="zh-CN" altLang="en-US" sz="1200" b="1" dirty="0">
              <a:solidFill>
                <a:schemeClr val="accent2"/>
              </a:solidFill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D9866D48-DC2A-0956-40B3-A2AC4DA39E08}"/>
              </a:ext>
            </a:extLst>
          </p:cNvPr>
          <p:cNvSpPr txBox="1"/>
          <p:nvPr/>
        </p:nvSpPr>
        <p:spPr>
          <a:xfrm>
            <a:off x="7961286" y="131143"/>
            <a:ext cx="1347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/>
              <a:t>Chip Antenna</a:t>
            </a:r>
          </a:p>
          <a:p>
            <a:pPr algn="ctr"/>
            <a:r>
              <a:rPr lang="en-US" altLang="zh-CN" sz="1200" b="1" dirty="0"/>
              <a:t>2450AT18B100E</a:t>
            </a:r>
            <a:endParaRPr lang="zh-CN" altLang="en-US" sz="1200" b="1" dirty="0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DDE89BB9-0DB3-7624-203F-3B873941D782}"/>
              </a:ext>
            </a:extLst>
          </p:cNvPr>
          <p:cNvSpPr txBox="1"/>
          <p:nvPr/>
        </p:nvSpPr>
        <p:spPr>
          <a:xfrm>
            <a:off x="8108973" y="1416767"/>
            <a:ext cx="13474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50000"/>
                  </a:schemeClr>
                </a:solidFill>
              </a:rPr>
              <a:t>Slide Switch</a:t>
            </a:r>
            <a:endParaRPr lang="zh-CN" altLang="en-US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6F1E33E-279E-23C7-357E-CE5CB72D2F76}"/>
              </a:ext>
            </a:extLst>
          </p:cNvPr>
          <p:cNvSpPr txBox="1"/>
          <p:nvPr/>
        </p:nvSpPr>
        <p:spPr>
          <a:xfrm>
            <a:off x="5864206" y="1402999"/>
            <a:ext cx="13993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4">
                    <a:lumMod val="75000"/>
                  </a:schemeClr>
                </a:solidFill>
              </a:rPr>
              <a:t>Power Protection</a:t>
            </a:r>
            <a:endParaRPr lang="zh-CN" altLang="en-US" sz="12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0A14B65B-6712-570F-691D-7A42F41D982B}"/>
              </a:ext>
            </a:extLst>
          </p:cNvPr>
          <p:cNvSpPr txBox="1"/>
          <p:nvPr/>
        </p:nvSpPr>
        <p:spPr>
          <a:xfrm>
            <a:off x="3428186" y="86304"/>
            <a:ext cx="8408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rgbClr val="FF0000"/>
                </a:solidFill>
              </a:rPr>
              <a:t>MCU</a:t>
            </a:r>
          </a:p>
          <a:p>
            <a:pPr algn="ctr"/>
            <a:r>
              <a:rPr lang="en-US" altLang="zh-CN" sz="1200" b="1" dirty="0">
                <a:solidFill>
                  <a:srgbClr val="FF0000"/>
                </a:solidFill>
              </a:rPr>
              <a:t>NRF52832</a:t>
            </a:r>
            <a:endParaRPr lang="zh-CN" altLang="en-US" sz="1200" b="1" dirty="0">
              <a:solidFill>
                <a:srgbClr val="FF0000"/>
              </a:solidFill>
            </a:endParaRPr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C451254D-7AB0-44AE-5463-E91D0FE1668B}"/>
              </a:ext>
            </a:extLst>
          </p:cNvPr>
          <p:cNvGrpSpPr/>
          <p:nvPr/>
        </p:nvGrpSpPr>
        <p:grpSpPr>
          <a:xfrm>
            <a:off x="3437765" y="520697"/>
            <a:ext cx="935195" cy="248958"/>
            <a:chOff x="2877425" y="1670868"/>
            <a:chExt cx="484556" cy="217254"/>
          </a:xfrm>
        </p:grpSpPr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F96E2BB3-6DB3-E79C-5E12-6F42EDF496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51499" y="1670868"/>
              <a:ext cx="110482" cy="217254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71280719-71CD-85FC-E44A-1F7BF51D61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77425" y="1670868"/>
              <a:ext cx="382051" cy="4156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文本框 91">
            <a:extLst>
              <a:ext uri="{FF2B5EF4-FFF2-40B4-BE49-F238E27FC236}">
                <a16:creationId xmlns:a16="http://schemas.microsoft.com/office/drawing/2014/main" id="{71C7F1F7-2806-AE87-1000-96B5C29C2F0D}"/>
              </a:ext>
            </a:extLst>
          </p:cNvPr>
          <p:cNvSpPr txBox="1"/>
          <p:nvPr/>
        </p:nvSpPr>
        <p:spPr>
          <a:xfrm>
            <a:off x="2257158" y="102320"/>
            <a:ext cx="11715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rgbClr val="002060"/>
                </a:solidFill>
              </a:rPr>
              <a:t>SMD Crystal </a:t>
            </a:r>
          </a:p>
          <a:p>
            <a:pPr algn="ctr"/>
            <a:r>
              <a:rPr lang="en-US" altLang="zh-CN" sz="1200" b="1" dirty="0">
                <a:solidFill>
                  <a:srgbClr val="002060"/>
                </a:solidFill>
              </a:rPr>
              <a:t>32.768 kHz</a:t>
            </a:r>
            <a:endParaRPr lang="zh-CN" altLang="en-US" sz="1200" b="1" dirty="0">
              <a:solidFill>
                <a:srgbClr val="002060"/>
              </a:solidFill>
            </a:endParaRPr>
          </a:p>
        </p:txBody>
      </p: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004FBAAF-3B44-1F92-0AC2-73A2F1E62395}"/>
              </a:ext>
            </a:extLst>
          </p:cNvPr>
          <p:cNvGrpSpPr/>
          <p:nvPr/>
        </p:nvGrpSpPr>
        <p:grpSpPr>
          <a:xfrm>
            <a:off x="2430671" y="520697"/>
            <a:ext cx="897972" cy="559539"/>
            <a:chOff x="2877425" y="1670868"/>
            <a:chExt cx="484556" cy="217254"/>
          </a:xfrm>
        </p:grpSpPr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732A3774-8B6A-BC2D-EBEF-070290AEAFD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13155" y="1670868"/>
              <a:ext cx="48826" cy="217254"/>
            </a:xfrm>
            <a:prstGeom prst="line">
              <a:avLst/>
            </a:prstGeom>
            <a:ln w="22225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5C28C1FB-2A7C-610D-6050-5EA6449EAA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77425" y="1670868"/>
              <a:ext cx="435730" cy="0"/>
            </a:xfrm>
            <a:prstGeom prst="line">
              <a:avLst/>
            </a:prstGeom>
            <a:ln w="22225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27D8B765-79D6-096A-8989-A6E3CB1FFAB3}"/>
              </a:ext>
            </a:extLst>
          </p:cNvPr>
          <p:cNvGrpSpPr/>
          <p:nvPr/>
        </p:nvGrpSpPr>
        <p:grpSpPr>
          <a:xfrm rot="10800000">
            <a:off x="8159200" y="2713476"/>
            <a:ext cx="1056272" cy="480961"/>
            <a:chOff x="2877425" y="1671710"/>
            <a:chExt cx="484556" cy="216413"/>
          </a:xfrm>
        </p:grpSpPr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D25946D1-AEA0-3CAA-3714-98FF161B4AAD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258679" y="1671710"/>
              <a:ext cx="103302" cy="216413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CC9A8A74-2225-2B75-36B2-6765BAEC132A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877425" y="1673538"/>
              <a:ext cx="382677" cy="1486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>
            <a:extLst>
              <a:ext uri="{FF2B5EF4-FFF2-40B4-BE49-F238E27FC236}">
                <a16:creationId xmlns:a16="http://schemas.microsoft.com/office/drawing/2014/main" id="{2F525EA3-19C0-8CEE-BD3A-CE5403DCACC3}"/>
              </a:ext>
            </a:extLst>
          </p:cNvPr>
          <p:cNvSpPr txBox="1"/>
          <p:nvPr/>
        </p:nvSpPr>
        <p:spPr>
          <a:xfrm>
            <a:off x="8062041" y="2780930"/>
            <a:ext cx="1441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rgbClr val="FF0000"/>
                </a:solidFill>
              </a:rPr>
              <a:t> PPG Sensor</a:t>
            </a:r>
          </a:p>
          <a:p>
            <a:pPr algn="ctr"/>
            <a:r>
              <a:rPr lang="en-US" altLang="zh-CN" sz="1200" b="1" dirty="0">
                <a:solidFill>
                  <a:srgbClr val="FF0000"/>
                </a:solidFill>
              </a:rPr>
              <a:t>MAX30101</a:t>
            </a:r>
            <a:endParaRPr lang="zh-CN" altLang="en-US" sz="1200" b="1" dirty="0">
              <a:solidFill>
                <a:srgbClr val="FF0000"/>
              </a:solidFill>
            </a:endParaRPr>
          </a:p>
        </p:txBody>
      </p: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829C3AB7-06C6-5AF3-EA25-90C103A75523}"/>
              </a:ext>
            </a:extLst>
          </p:cNvPr>
          <p:cNvGrpSpPr/>
          <p:nvPr/>
        </p:nvGrpSpPr>
        <p:grpSpPr>
          <a:xfrm rot="10800000" flipH="1">
            <a:off x="6496224" y="2271217"/>
            <a:ext cx="1441320" cy="924092"/>
            <a:chOff x="2818730" y="1671776"/>
            <a:chExt cx="543251" cy="216346"/>
          </a:xfrm>
        </p:grpSpPr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C63A2917-6119-65F6-4BA2-D3F2E940D4E7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264667" y="1671776"/>
              <a:ext cx="97314" cy="216346"/>
            </a:xfrm>
            <a:prstGeom prst="line">
              <a:avLst/>
            </a:prstGeom>
            <a:ln w="222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DAB21470-868F-B068-0C5F-7D023D14046B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818730" y="1671776"/>
              <a:ext cx="450992" cy="0"/>
            </a:xfrm>
            <a:prstGeom prst="line">
              <a:avLst/>
            </a:prstGeom>
            <a:ln w="222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" name="文本框 111">
            <a:extLst>
              <a:ext uri="{FF2B5EF4-FFF2-40B4-BE49-F238E27FC236}">
                <a16:creationId xmlns:a16="http://schemas.microsoft.com/office/drawing/2014/main" id="{B4CFD37C-362A-4FDC-DA1B-B6BF57F4FED1}"/>
              </a:ext>
            </a:extLst>
          </p:cNvPr>
          <p:cNvSpPr txBox="1"/>
          <p:nvPr/>
        </p:nvSpPr>
        <p:spPr>
          <a:xfrm>
            <a:off x="6443900" y="2791624"/>
            <a:ext cx="1347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2"/>
                </a:solidFill>
              </a:rPr>
              <a:t>Voltage Regulator</a:t>
            </a:r>
          </a:p>
          <a:p>
            <a:pPr algn="ctr"/>
            <a:r>
              <a:rPr lang="en-US" altLang="zh-CN" sz="1200" b="1" dirty="0">
                <a:solidFill>
                  <a:schemeClr val="accent2"/>
                </a:solidFill>
              </a:rPr>
              <a:t>TXS0102DQE</a:t>
            </a:r>
            <a:endParaRPr lang="zh-CN" altLang="en-US" sz="1200" b="1" dirty="0">
              <a:solidFill>
                <a:schemeClr val="accent2"/>
              </a:solidFill>
            </a:endParaRPr>
          </a:p>
        </p:txBody>
      </p: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C2E39BC-218F-26FD-054D-4307ABBCF61A}"/>
              </a:ext>
            </a:extLst>
          </p:cNvPr>
          <p:cNvGrpSpPr/>
          <p:nvPr/>
        </p:nvGrpSpPr>
        <p:grpSpPr>
          <a:xfrm>
            <a:off x="3676649" y="2814592"/>
            <a:ext cx="1297253" cy="375876"/>
            <a:chOff x="3899437" y="2814592"/>
            <a:chExt cx="1074466" cy="475088"/>
          </a:xfrm>
        </p:grpSpPr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1A2C105D-288F-CA96-7AB2-1464F503DDA0}"/>
                </a:ext>
              </a:extLst>
            </p:cNvPr>
            <p:cNvCxnSpPr>
              <a:cxnSpLocks/>
            </p:cNvCxnSpPr>
            <p:nvPr/>
          </p:nvCxnSpPr>
          <p:spPr>
            <a:xfrm>
              <a:off x="3899437" y="3285468"/>
              <a:ext cx="836204" cy="3448"/>
            </a:xfrm>
            <a:prstGeom prst="line">
              <a:avLst/>
            </a:prstGeom>
            <a:ln w="222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>
              <a:extLst>
                <a:ext uri="{FF2B5EF4-FFF2-40B4-BE49-F238E27FC236}">
                  <a16:creationId xmlns:a16="http://schemas.microsoft.com/office/drawing/2014/main" id="{85207182-3B77-5ED1-D7FA-1BFF2AE5C4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32788" y="2814592"/>
              <a:ext cx="241115" cy="475088"/>
            </a:xfrm>
            <a:prstGeom prst="line">
              <a:avLst/>
            </a:prstGeom>
            <a:ln w="222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文本框 114">
            <a:extLst>
              <a:ext uri="{FF2B5EF4-FFF2-40B4-BE49-F238E27FC236}">
                <a16:creationId xmlns:a16="http://schemas.microsoft.com/office/drawing/2014/main" id="{2C1EBA39-939B-E100-3B70-ECC275C47E3E}"/>
              </a:ext>
            </a:extLst>
          </p:cNvPr>
          <p:cNvSpPr txBox="1"/>
          <p:nvPr/>
        </p:nvSpPr>
        <p:spPr>
          <a:xfrm>
            <a:off x="3470640" y="2766641"/>
            <a:ext cx="1437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1">
                    <a:lumMod val="75000"/>
                  </a:schemeClr>
                </a:solidFill>
              </a:rPr>
              <a:t>SWD </a:t>
            </a:r>
          </a:p>
          <a:p>
            <a:pPr algn="ctr"/>
            <a:r>
              <a:rPr lang="en-US" altLang="zh-CN" sz="1200" b="1" dirty="0">
                <a:solidFill>
                  <a:schemeClr val="accent1">
                    <a:lumMod val="75000"/>
                  </a:schemeClr>
                </a:solidFill>
              </a:rPr>
              <a:t>Programming</a:t>
            </a:r>
            <a:endParaRPr lang="zh-CN" altLang="en-US" sz="1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8" name="Rectangle 23">
            <a:extLst>
              <a:ext uri="{FF2B5EF4-FFF2-40B4-BE49-F238E27FC236}">
                <a16:creationId xmlns:a16="http://schemas.microsoft.com/office/drawing/2014/main" id="{2EAF01B0-0B99-9897-1A2D-B1C3542C2B65}"/>
              </a:ext>
            </a:extLst>
          </p:cNvPr>
          <p:cNvSpPr/>
          <p:nvPr/>
        </p:nvSpPr>
        <p:spPr>
          <a:xfrm>
            <a:off x="4967997" y="2040891"/>
            <a:ext cx="1356603" cy="785973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056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20E4C12-E26D-4B41-4034-85B715631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2951" y="668300"/>
            <a:ext cx="5982500" cy="99005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8C8C92D-B229-B832-8294-6F4CEDA623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000" y="1980000"/>
            <a:ext cx="5952800" cy="975639"/>
          </a:xfrm>
          <a:prstGeom prst="rect">
            <a:avLst/>
          </a:prstGeom>
        </p:spPr>
      </p:pic>
      <p:sp>
        <p:nvSpPr>
          <p:cNvPr id="21" name="Frame 20">
            <a:extLst>
              <a:ext uri="{FF2B5EF4-FFF2-40B4-BE49-F238E27FC236}">
                <a16:creationId xmlns:a16="http://schemas.microsoft.com/office/drawing/2014/main" id="{DF04709B-E24E-2562-4E1F-C8C80C68622E}"/>
              </a:ext>
            </a:extLst>
          </p:cNvPr>
          <p:cNvSpPr/>
          <p:nvPr/>
        </p:nvSpPr>
        <p:spPr>
          <a:xfrm>
            <a:off x="3599452" y="723870"/>
            <a:ext cx="776966" cy="683355"/>
          </a:xfrm>
          <a:prstGeom prst="frame">
            <a:avLst/>
          </a:prstGeom>
          <a:noFill/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46A8468-568C-5AFD-9781-69B596403CB7}"/>
              </a:ext>
            </a:extLst>
          </p:cNvPr>
          <p:cNvSpPr/>
          <p:nvPr/>
        </p:nvSpPr>
        <p:spPr>
          <a:xfrm>
            <a:off x="3905827" y="778469"/>
            <a:ext cx="776966" cy="64281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A170535-006D-2D2D-2AFC-6BC0A61ED39A}"/>
              </a:ext>
            </a:extLst>
          </p:cNvPr>
          <p:cNvSpPr/>
          <p:nvPr/>
        </p:nvSpPr>
        <p:spPr>
          <a:xfrm>
            <a:off x="5354067" y="982877"/>
            <a:ext cx="400319" cy="32696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AB75F4-4841-7C00-9250-20F38C5E3120}"/>
              </a:ext>
            </a:extLst>
          </p:cNvPr>
          <p:cNvSpPr/>
          <p:nvPr/>
        </p:nvSpPr>
        <p:spPr>
          <a:xfrm>
            <a:off x="5936226" y="734401"/>
            <a:ext cx="476205" cy="683355"/>
          </a:xfrm>
          <a:prstGeom prst="rect">
            <a:avLst/>
          </a:prstGeom>
          <a:noFill/>
          <a:ln w="254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C00DE08-B930-A4CD-1B39-4AF3DEC91855}"/>
              </a:ext>
            </a:extLst>
          </p:cNvPr>
          <p:cNvSpPr/>
          <p:nvPr/>
        </p:nvSpPr>
        <p:spPr>
          <a:xfrm>
            <a:off x="6544599" y="1038694"/>
            <a:ext cx="264559" cy="191108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7050A7A-DF60-48FD-2815-AC44E50F7173}"/>
              </a:ext>
            </a:extLst>
          </p:cNvPr>
          <p:cNvSpPr/>
          <p:nvPr/>
        </p:nvSpPr>
        <p:spPr>
          <a:xfrm>
            <a:off x="7642910" y="692606"/>
            <a:ext cx="476205" cy="196900"/>
          </a:xfrm>
          <a:prstGeom prst="rect">
            <a:avLst/>
          </a:prstGeom>
          <a:noFill/>
          <a:ln w="254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986BE4-E9A2-74C9-0E61-DF05A8767E60}"/>
              </a:ext>
            </a:extLst>
          </p:cNvPr>
          <p:cNvSpPr/>
          <p:nvPr/>
        </p:nvSpPr>
        <p:spPr>
          <a:xfrm>
            <a:off x="3673302" y="1116144"/>
            <a:ext cx="194241" cy="215431"/>
          </a:xfrm>
          <a:prstGeom prst="rect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A2D9F52-2EC0-36FF-C357-554CFDC92BF5}"/>
              </a:ext>
            </a:extLst>
          </p:cNvPr>
          <p:cNvSpPr/>
          <p:nvPr/>
        </p:nvSpPr>
        <p:spPr>
          <a:xfrm>
            <a:off x="7193267" y="1091569"/>
            <a:ext cx="944055" cy="417419"/>
          </a:xfrm>
          <a:prstGeom prst="rect">
            <a:avLst/>
          </a:prstGeom>
          <a:noFill/>
          <a:ln w="254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846E416-A388-D691-049E-64FCF0F86D30}"/>
              </a:ext>
            </a:extLst>
          </p:cNvPr>
          <p:cNvSpPr/>
          <p:nvPr/>
        </p:nvSpPr>
        <p:spPr>
          <a:xfrm>
            <a:off x="8163083" y="2144190"/>
            <a:ext cx="386395" cy="5602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46FF91-82C2-2EA0-D6F0-89E03003F4FB}"/>
              </a:ext>
            </a:extLst>
          </p:cNvPr>
          <p:cNvSpPr/>
          <p:nvPr/>
        </p:nvSpPr>
        <p:spPr>
          <a:xfrm>
            <a:off x="7946759" y="2086225"/>
            <a:ext cx="192353" cy="17808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850E1A5-3E2B-0F34-3F5C-14AEFBE7AD85}"/>
              </a:ext>
            </a:extLst>
          </p:cNvPr>
          <p:cNvSpPr/>
          <p:nvPr/>
        </p:nvSpPr>
        <p:spPr>
          <a:xfrm>
            <a:off x="5273549" y="765479"/>
            <a:ext cx="202281" cy="144721"/>
          </a:xfrm>
          <a:prstGeom prst="rect">
            <a:avLst/>
          </a:prstGeom>
          <a:noFill/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C1D1DA-8E6B-D98E-26D7-5C2B9F9520F4}"/>
              </a:ext>
            </a:extLst>
          </p:cNvPr>
          <p:cNvSpPr txBox="1"/>
          <p:nvPr/>
        </p:nvSpPr>
        <p:spPr>
          <a:xfrm>
            <a:off x="5206100" y="1497656"/>
            <a:ext cx="681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(a) Top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7E59AD-6B1E-552C-5BE5-E99B1B123A2C}"/>
              </a:ext>
            </a:extLst>
          </p:cNvPr>
          <p:cNvSpPr txBox="1"/>
          <p:nvPr/>
        </p:nvSpPr>
        <p:spPr>
          <a:xfrm>
            <a:off x="5120540" y="2857875"/>
            <a:ext cx="9754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(b) Bottom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966358-6898-35E6-5169-C0256264443E}"/>
              </a:ext>
            </a:extLst>
          </p:cNvPr>
          <p:cNvSpPr txBox="1"/>
          <p:nvPr/>
        </p:nvSpPr>
        <p:spPr>
          <a:xfrm>
            <a:off x="3277798" y="5741856"/>
            <a:ext cx="11794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(c) Front view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82A0B0-9F9D-7C4E-FB1A-9940C3F87AF3}"/>
              </a:ext>
            </a:extLst>
          </p:cNvPr>
          <p:cNvSpPr txBox="1"/>
          <p:nvPr/>
        </p:nvSpPr>
        <p:spPr>
          <a:xfrm>
            <a:off x="7002398" y="5766431"/>
            <a:ext cx="1116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(d) Side view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89549170-2194-44E3-832F-934A01DF24CA}"/>
              </a:ext>
            </a:extLst>
          </p:cNvPr>
          <p:cNvGrpSpPr/>
          <p:nvPr/>
        </p:nvGrpSpPr>
        <p:grpSpPr>
          <a:xfrm>
            <a:off x="4844015" y="556557"/>
            <a:ext cx="424470" cy="213098"/>
            <a:chOff x="2877425" y="1675024"/>
            <a:chExt cx="484556" cy="213098"/>
          </a:xfrm>
        </p:grpSpPr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F5F6D32F-F8AF-FBA1-BA11-60D304D945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11513" y="1675024"/>
              <a:ext cx="150468" cy="213098"/>
            </a:xfrm>
            <a:prstGeom prst="line">
              <a:avLst/>
            </a:prstGeom>
            <a:ln w="22225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E5E442C5-1B49-91DF-D618-55644E8209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77425" y="1675024"/>
              <a:ext cx="339577" cy="0"/>
            </a:xfrm>
            <a:prstGeom prst="line">
              <a:avLst/>
            </a:prstGeom>
            <a:ln w="22225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CB622C9-EE7A-3FA8-D074-1CDE0BB8DA55}"/>
              </a:ext>
            </a:extLst>
          </p:cNvPr>
          <p:cNvGrpSpPr/>
          <p:nvPr/>
        </p:nvGrpSpPr>
        <p:grpSpPr>
          <a:xfrm rot="10800000">
            <a:off x="6411558" y="1414740"/>
            <a:ext cx="1341114" cy="280116"/>
            <a:chOff x="2479879" y="1675024"/>
            <a:chExt cx="882102" cy="213098"/>
          </a:xfrm>
        </p:grpSpPr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979AA000-9001-ECEB-128B-823908B5CA14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265445" y="1676400"/>
              <a:ext cx="96536" cy="211722"/>
            </a:xfrm>
            <a:prstGeom prst="line">
              <a:avLst/>
            </a:prstGeom>
            <a:ln w="2222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77C975FD-2BE6-8D2B-2620-B1C75797629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479879" y="1675024"/>
              <a:ext cx="785566" cy="0"/>
            </a:xfrm>
            <a:prstGeom prst="line">
              <a:avLst/>
            </a:prstGeom>
            <a:ln w="2222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2" name="组合 131">
            <a:extLst>
              <a:ext uri="{FF2B5EF4-FFF2-40B4-BE49-F238E27FC236}">
                <a16:creationId xmlns:a16="http://schemas.microsoft.com/office/drawing/2014/main" id="{A4782D70-9F87-D7D1-EC6E-E7BE89607C66}"/>
              </a:ext>
            </a:extLst>
          </p:cNvPr>
          <p:cNvGrpSpPr/>
          <p:nvPr/>
        </p:nvGrpSpPr>
        <p:grpSpPr>
          <a:xfrm>
            <a:off x="6544599" y="537007"/>
            <a:ext cx="1332576" cy="496987"/>
            <a:chOff x="6416259" y="537008"/>
            <a:chExt cx="1460916" cy="461616"/>
          </a:xfrm>
        </p:grpSpPr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44C21844-3405-C1D5-69D5-E676209482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16259" y="537008"/>
              <a:ext cx="355398" cy="461616"/>
            </a:xfrm>
            <a:prstGeom prst="line">
              <a:avLst/>
            </a:prstGeom>
            <a:ln w="222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09F5A0A0-B393-F508-FE15-25298BE2AC41}"/>
                </a:ext>
              </a:extLst>
            </p:cNvPr>
            <p:cNvCxnSpPr>
              <a:cxnSpLocks/>
            </p:cNvCxnSpPr>
            <p:nvPr/>
          </p:nvCxnSpPr>
          <p:spPr>
            <a:xfrm>
              <a:off x="6771657" y="537008"/>
              <a:ext cx="1105518" cy="0"/>
            </a:xfrm>
            <a:prstGeom prst="line">
              <a:avLst/>
            </a:prstGeom>
            <a:ln w="222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6862DA1B-96E7-0C20-B3E8-F5BCD9117C3A}"/>
              </a:ext>
            </a:extLst>
          </p:cNvPr>
          <p:cNvGrpSpPr/>
          <p:nvPr/>
        </p:nvGrpSpPr>
        <p:grpSpPr>
          <a:xfrm>
            <a:off x="8119114" y="533662"/>
            <a:ext cx="1043933" cy="158701"/>
            <a:chOff x="8080132" y="533662"/>
            <a:chExt cx="1082916" cy="141807"/>
          </a:xfrm>
        </p:grpSpPr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A4F75129-BF0B-0390-E43E-6E6FC994BE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80132" y="535365"/>
              <a:ext cx="38983" cy="140104"/>
            </a:xfrm>
            <a:prstGeom prst="line">
              <a:avLst/>
            </a:prstGeom>
            <a:ln w="22225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A582E9E4-1F51-9DAC-F146-8DBA7C679CD2}"/>
                </a:ext>
              </a:extLst>
            </p:cNvPr>
            <p:cNvCxnSpPr>
              <a:cxnSpLocks/>
            </p:cNvCxnSpPr>
            <p:nvPr/>
          </p:nvCxnSpPr>
          <p:spPr>
            <a:xfrm>
              <a:off x="8108973" y="533662"/>
              <a:ext cx="1054075" cy="0"/>
            </a:xfrm>
            <a:prstGeom prst="line">
              <a:avLst/>
            </a:prstGeom>
            <a:ln w="22225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C83B4686-9767-0F0C-3829-A22F11C91851}"/>
              </a:ext>
            </a:extLst>
          </p:cNvPr>
          <p:cNvGrpSpPr/>
          <p:nvPr/>
        </p:nvGrpSpPr>
        <p:grpSpPr>
          <a:xfrm rot="10800000">
            <a:off x="8137322" y="1508030"/>
            <a:ext cx="1072779" cy="150570"/>
            <a:chOff x="2877425" y="1675024"/>
            <a:chExt cx="484556" cy="213098"/>
          </a:xfrm>
        </p:grpSpPr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D04F0088-C75B-C3C0-8BB6-D02462B33F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11513" y="1675024"/>
              <a:ext cx="150468" cy="213098"/>
            </a:xfrm>
            <a:prstGeom prst="line">
              <a:avLst/>
            </a:prstGeom>
            <a:ln w="222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583D5690-747A-08FE-9BC3-06507C3954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77425" y="1675024"/>
              <a:ext cx="339577" cy="0"/>
            </a:xfrm>
            <a:prstGeom prst="line">
              <a:avLst/>
            </a:prstGeom>
            <a:ln w="222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C7FBF461-9E15-9917-2447-A82199EB5E6C}"/>
              </a:ext>
            </a:extLst>
          </p:cNvPr>
          <p:cNvGrpSpPr/>
          <p:nvPr/>
        </p:nvGrpSpPr>
        <p:grpSpPr>
          <a:xfrm>
            <a:off x="5664199" y="108334"/>
            <a:ext cx="1205881" cy="869841"/>
            <a:chOff x="5428760" y="108334"/>
            <a:chExt cx="1441321" cy="831471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AAE88523-761B-8C98-4AEC-5211FEC70233}"/>
                </a:ext>
              </a:extLst>
            </p:cNvPr>
            <p:cNvGrpSpPr/>
            <p:nvPr/>
          </p:nvGrpSpPr>
          <p:grpSpPr>
            <a:xfrm rot="10800000" flipV="1">
              <a:off x="5531626" y="528926"/>
              <a:ext cx="1050101" cy="410879"/>
              <a:chOff x="2877425" y="1671710"/>
              <a:chExt cx="481725" cy="211312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B91674D3-FCC4-2D47-8E14-E2FACFC09B2A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3258679" y="1671710"/>
                <a:ext cx="100471" cy="211312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339D3E8A-7FC7-C4D2-9E74-B086D673630B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2877425" y="1673538"/>
                <a:ext cx="382677" cy="1486"/>
              </a:xfrm>
              <a:prstGeom prst="line">
                <a:avLst/>
              </a:prstGeom>
              <a:ln w="2222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980C2ADA-DB75-9257-0DC6-C4720803EEF4}"/>
                </a:ext>
              </a:extLst>
            </p:cNvPr>
            <p:cNvSpPr txBox="1"/>
            <p:nvPr/>
          </p:nvSpPr>
          <p:spPr>
            <a:xfrm>
              <a:off x="5428760" y="108334"/>
              <a:ext cx="14413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b="1" dirty="0">
                  <a:solidFill>
                    <a:srgbClr val="FF0000"/>
                  </a:solidFill>
                </a:rPr>
                <a:t>9-DOF IMU</a:t>
              </a:r>
            </a:p>
            <a:p>
              <a:pPr algn="ctr"/>
              <a:r>
                <a:rPr lang="en-US" altLang="zh-CN" sz="1200" b="1" dirty="0">
                  <a:solidFill>
                    <a:srgbClr val="FF0000"/>
                  </a:solidFill>
                </a:rPr>
                <a:t>ICM20948</a:t>
              </a:r>
              <a:endParaRPr lang="zh-CN" altLang="en-US" sz="12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5E4890E3-3761-1E38-6297-5BE9B8C8389A}"/>
              </a:ext>
            </a:extLst>
          </p:cNvPr>
          <p:cNvSpPr txBox="1"/>
          <p:nvPr/>
        </p:nvSpPr>
        <p:spPr>
          <a:xfrm>
            <a:off x="4703671" y="282558"/>
            <a:ext cx="5747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6">
                    <a:lumMod val="50000"/>
                  </a:schemeClr>
                </a:solidFill>
              </a:rPr>
              <a:t>LED</a:t>
            </a:r>
            <a:endParaRPr lang="zh-CN" altLang="en-US" sz="1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61C419A8-D385-9E6C-0364-5DBE7FB9EC0F}"/>
              </a:ext>
            </a:extLst>
          </p:cNvPr>
          <p:cNvSpPr txBox="1"/>
          <p:nvPr/>
        </p:nvSpPr>
        <p:spPr>
          <a:xfrm>
            <a:off x="6641315" y="112376"/>
            <a:ext cx="1356317" cy="45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2"/>
                </a:solidFill>
              </a:rPr>
              <a:t>Voltage Regulator</a:t>
            </a:r>
          </a:p>
          <a:p>
            <a:pPr algn="ctr"/>
            <a:r>
              <a:rPr lang="en-US" altLang="zh-CN" sz="1200" b="1" dirty="0">
                <a:solidFill>
                  <a:schemeClr val="accent2"/>
                </a:solidFill>
              </a:rPr>
              <a:t>MIC5370</a:t>
            </a:r>
            <a:endParaRPr lang="zh-CN" altLang="en-US" sz="1200" b="1" dirty="0">
              <a:solidFill>
                <a:schemeClr val="accent2"/>
              </a:solidFill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D9866D48-DC2A-0956-40B3-A2AC4DA39E08}"/>
              </a:ext>
            </a:extLst>
          </p:cNvPr>
          <p:cNvSpPr txBox="1"/>
          <p:nvPr/>
        </p:nvSpPr>
        <p:spPr>
          <a:xfrm>
            <a:off x="7997632" y="108314"/>
            <a:ext cx="1347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5">
                    <a:lumMod val="75000"/>
                  </a:schemeClr>
                </a:solidFill>
              </a:rPr>
              <a:t>Chip Antenna</a:t>
            </a:r>
          </a:p>
          <a:p>
            <a:pPr algn="ctr"/>
            <a:r>
              <a:rPr lang="en-US" altLang="zh-CN" sz="1200" b="1" dirty="0">
                <a:solidFill>
                  <a:schemeClr val="accent5">
                    <a:lumMod val="75000"/>
                  </a:schemeClr>
                </a:solidFill>
              </a:rPr>
              <a:t>2450AT18B100E</a:t>
            </a:r>
            <a:endParaRPr lang="zh-CN" altLang="en-US" sz="1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DDE89BB9-0DB3-7624-203F-3B873941D782}"/>
              </a:ext>
            </a:extLst>
          </p:cNvPr>
          <p:cNvSpPr txBox="1"/>
          <p:nvPr/>
        </p:nvSpPr>
        <p:spPr>
          <a:xfrm>
            <a:off x="8166546" y="1448785"/>
            <a:ext cx="13474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50000"/>
                  </a:schemeClr>
                </a:solidFill>
              </a:rPr>
              <a:t>Slide Switch</a:t>
            </a:r>
            <a:endParaRPr lang="zh-CN" altLang="en-US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6F1E33E-279E-23C7-357E-CE5CB72D2F76}"/>
              </a:ext>
            </a:extLst>
          </p:cNvPr>
          <p:cNvSpPr txBox="1"/>
          <p:nvPr/>
        </p:nvSpPr>
        <p:spPr>
          <a:xfrm>
            <a:off x="6417941" y="1453284"/>
            <a:ext cx="13993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4">
                    <a:lumMod val="75000"/>
                  </a:schemeClr>
                </a:solidFill>
              </a:rPr>
              <a:t>Power Protection</a:t>
            </a:r>
            <a:endParaRPr lang="zh-CN" altLang="en-US" sz="12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0A14B65B-6712-570F-691D-7A42F41D982B}"/>
              </a:ext>
            </a:extLst>
          </p:cNvPr>
          <p:cNvSpPr txBox="1"/>
          <p:nvPr/>
        </p:nvSpPr>
        <p:spPr>
          <a:xfrm>
            <a:off x="3702933" y="85307"/>
            <a:ext cx="8408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rgbClr val="FF0000"/>
                </a:solidFill>
              </a:rPr>
              <a:t>MCU</a:t>
            </a:r>
          </a:p>
          <a:p>
            <a:pPr algn="ctr"/>
            <a:r>
              <a:rPr lang="en-US" altLang="zh-CN" sz="1200" b="1" dirty="0">
                <a:solidFill>
                  <a:srgbClr val="FF0000"/>
                </a:solidFill>
              </a:rPr>
              <a:t>NRF52832</a:t>
            </a:r>
            <a:endParaRPr lang="zh-CN" altLang="en-US" sz="1200" b="1" dirty="0">
              <a:solidFill>
                <a:srgbClr val="FF0000"/>
              </a:solidFill>
            </a:endParaRPr>
          </a:p>
        </p:txBody>
      </p:sp>
      <p:grpSp>
        <p:nvGrpSpPr>
          <p:cNvPr id="86" name="组合 85">
            <a:extLst>
              <a:ext uri="{FF2B5EF4-FFF2-40B4-BE49-F238E27FC236}">
                <a16:creationId xmlns:a16="http://schemas.microsoft.com/office/drawing/2014/main" id="{C451254D-7AB0-44AE-5463-E91D0FE1668B}"/>
              </a:ext>
            </a:extLst>
          </p:cNvPr>
          <p:cNvGrpSpPr/>
          <p:nvPr/>
        </p:nvGrpSpPr>
        <p:grpSpPr>
          <a:xfrm>
            <a:off x="3755103" y="540172"/>
            <a:ext cx="935195" cy="248958"/>
            <a:chOff x="2877425" y="1670868"/>
            <a:chExt cx="484556" cy="217254"/>
          </a:xfrm>
        </p:grpSpPr>
        <p:cxnSp>
          <p:nvCxnSpPr>
            <p:cNvPr id="87" name="直接连接符 86">
              <a:extLst>
                <a:ext uri="{FF2B5EF4-FFF2-40B4-BE49-F238E27FC236}">
                  <a16:creationId xmlns:a16="http://schemas.microsoft.com/office/drawing/2014/main" id="{F96E2BB3-6DB3-E79C-5E12-6F42EDF496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51499" y="1670868"/>
              <a:ext cx="110482" cy="217254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>
              <a:extLst>
                <a:ext uri="{FF2B5EF4-FFF2-40B4-BE49-F238E27FC236}">
                  <a16:creationId xmlns:a16="http://schemas.microsoft.com/office/drawing/2014/main" id="{71280719-71CD-85FC-E44A-1F7BF51D61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77425" y="1670868"/>
              <a:ext cx="382051" cy="4156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文本框 91">
            <a:extLst>
              <a:ext uri="{FF2B5EF4-FFF2-40B4-BE49-F238E27FC236}">
                <a16:creationId xmlns:a16="http://schemas.microsoft.com/office/drawing/2014/main" id="{71C7F1F7-2806-AE87-1000-96B5C29C2F0D}"/>
              </a:ext>
            </a:extLst>
          </p:cNvPr>
          <p:cNvSpPr txBox="1"/>
          <p:nvPr/>
        </p:nvSpPr>
        <p:spPr>
          <a:xfrm>
            <a:off x="2586059" y="120898"/>
            <a:ext cx="11715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rgbClr val="92D050"/>
                </a:solidFill>
              </a:rPr>
              <a:t>SMD Crystal </a:t>
            </a:r>
          </a:p>
          <a:p>
            <a:pPr algn="ctr"/>
            <a:r>
              <a:rPr lang="en-US" altLang="zh-CN" sz="1200" b="1" dirty="0">
                <a:solidFill>
                  <a:srgbClr val="92D050"/>
                </a:solidFill>
              </a:rPr>
              <a:t>32.768 kHz</a:t>
            </a:r>
            <a:endParaRPr lang="zh-CN" altLang="en-US" sz="1200" b="1" dirty="0">
              <a:solidFill>
                <a:srgbClr val="92D050"/>
              </a:solidFill>
            </a:endParaRPr>
          </a:p>
        </p:txBody>
      </p: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004FBAAF-3B44-1F92-0AC2-73A2F1E62395}"/>
              </a:ext>
            </a:extLst>
          </p:cNvPr>
          <p:cNvGrpSpPr/>
          <p:nvPr/>
        </p:nvGrpSpPr>
        <p:grpSpPr>
          <a:xfrm>
            <a:off x="2835489" y="553919"/>
            <a:ext cx="832818" cy="568952"/>
            <a:chOff x="2877425" y="1667213"/>
            <a:chExt cx="484556" cy="220909"/>
          </a:xfrm>
        </p:grpSpPr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732A3774-8B6A-BC2D-EBEF-070290AEAFD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21289" y="1667213"/>
              <a:ext cx="140692" cy="220909"/>
            </a:xfrm>
            <a:prstGeom prst="line">
              <a:avLst/>
            </a:prstGeom>
            <a:ln w="2222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>
              <a:extLst>
                <a:ext uri="{FF2B5EF4-FFF2-40B4-BE49-F238E27FC236}">
                  <a16:creationId xmlns:a16="http://schemas.microsoft.com/office/drawing/2014/main" id="{5C28C1FB-2A7C-610D-6050-5EA6449EAA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77425" y="1670096"/>
              <a:ext cx="348358" cy="772"/>
            </a:xfrm>
            <a:prstGeom prst="line">
              <a:avLst/>
            </a:prstGeom>
            <a:ln w="2222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27D8B765-79D6-096A-8989-A6E3CB1FFAB3}"/>
              </a:ext>
            </a:extLst>
          </p:cNvPr>
          <p:cNvGrpSpPr/>
          <p:nvPr/>
        </p:nvGrpSpPr>
        <p:grpSpPr>
          <a:xfrm rot="10800000">
            <a:off x="8159200" y="2713476"/>
            <a:ext cx="1056272" cy="480961"/>
            <a:chOff x="2877425" y="1671710"/>
            <a:chExt cx="484556" cy="216413"/>
          </a:xfrm>
        </p:grpSpPr>
        <p:cxnSp>
          <p:nvCxnSpPr>
            <p:cNvPr id="101" name="直接连接符 100">
              <a:extLst>
                <a:ext uri="{FF2B5EF4-FFF2-40B4-BE49-F238E27FC236}">
                  <a16:creationId xmlns:a16="http://schemas.microsoft.com/office/drawing/2014/main" id="{D25946D1-AEA0-3CAA-3714-98FF161B4AAD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258679" y="1671710"/>
              <a:ext cx="103302" cy="216413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>
              <a:extLst>
                <a:ext uri="{FF2B5EF4-FFF2-40B4-BE49-F238E27FC236}">
                  <a16:creationId xmlns:a16="http://schemas.microsoft.com/office/drawing/2014/main" id="{CC9A8A74-2225-2B75-36B2-6765BAEC132A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877425" y="1673538"/>
              <a:ext cx="382677" cy="1486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文本框 99">
            <a:extLst>
              <a:ext uri="{FF2B5EF4-FFF2-40B4-BE49-F238E27FC236}">
                <a16:creationId xmlns:a16="http://schemas.microsoft.com/office/drawing/2014/main" id="{2F525EA3-19C0-8CEE-BD3A-CE5403DCACC3}"/>
              </a:ext>
            </a:extLst>
          </p:cNvPr>
          <p:cNvSpPr txBox="1"/>
          <p:nvPr/>
        </p:nvSpPr>
        <p:spPr>
          <a:xfrm>
            <a:off x="8062041" y="2780930"/>
            <a:ext cx="1441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rgbClr val="FF0000"/>
                </a:solidFill>
              </a:rPr>
              <a:t> PPG Sensor</a:t>
            </a:r>
          </a:p>
          <a:p>
            <a:pPr algn="ctr"/>
            <a:r>
              <a:rPr lang="en-US" altLang="zh-CN" sz="1200" b="1" dirty="0">
                <a:solidFill>
                  <a:srgbClr val="FF0000"/>
                </a:solidFill>
              </a:rPr>
              <a:t>MAX30101</a:t>
            </a:r>
            <a:endParaRPr lang="zh-CN" altLang="en-US" sz="1200" b="1" dirty="0">
              <a:solidFill>
                <a:srgbClr val="FF0000"/>
              </a:solidFill>
            </a:endParaRPr>
          </a:p>
        </p:txBody>
      </p: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829C3AB7-06C6-5AF3-EA25-90C103A75523}"/>
              </a:ext>
            </a:extLst>
          </p:cNvPr>
          <p:cNvGrpSpPr/>
          <p:nvPr/>
        </p:nvGrpSpPr>
        <p:grpSpPr>
          <a:xfrm rot="10800000" flipH="1">
            <a:off x="6496224" y="2271217"/>
            <a:ext cx="1441320" cy="924092"/>
            <a:chOff x="2818730" y="1671776"/>
            <a:chExt cx="543251" cy="216346"/>
          </a:xfrm>
        </p:grpSpPr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C63A2917-6119-65F6-4BA2-D3F2E940D4E7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264667" y="1671776"/>
              <a:ext cx="97314" cy="216346"/>
            </a:xfrm>
            <a:prstGeom prst="line">
              <a:avLst/>
            </a:prstGeom>
            <a:ln w="222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DAB21470-868F-B068-0C5F-7D023D14046B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818730" y="1671776"/>
              <a:ext cx="450992" cy="0"/>
            </a:xfrm>
            <a:prstGeom prst="line">
              <a:avLst/>
            </a:prstGeom>
            <a:ln w="2222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" name="文本框 111">
            <a:extLst>
              <a:ext uri="{FF2B5EF4-FFF2-40B4-BE49-F238E27FC236}">
                <a16:creationId xmlns:a16="http://schemas.microsoft.com/office/drawing/2014/main" id="{B4CFD37C-362A-4FDC-DA1B-B6BF57F4FED1}"/>
              </a:ext>
            </a:extLst>
          </p:cNvPr>
          <p:cNvSpPr txBox="1"/>
          <p:nvPr/>
        </p:nvSpPr>
        <p:spPr>
          <a:xfrm>
            <a:off x="6443900" y="2791624"/>
            <a:ext cx="1347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2"/>
                </a:solidFill>
              </a:rPr>
              <a:t>Voltage Regulator</a:t>
            </a:r>
          </a:p>
          <a:p>
            <a:pPr algn="ctr"/>
            <a:r>
              <a:rPr lang="en-US" altLang="zh-CN" sz="1200" b="1" dirty="0">
                <a:solidFill>
                  <a:schemeClr val="accent2"/>
                </a:solidFill>
              </a:rPr>
              <a:t>TXS0102DQE</a:t>
            </a:r>
            <a:endParaRPr lang="zh-CN" altLang="en-US" sz="1200" b="1" dirty="0">
              <a:solidFill>
                <a:schemeClr val="accent2"/>
              </a:solidFill>
            </a:endParaRPr>
          </a:p>
        </p:txBody>
      </p: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C2E39BC-218F-26FD-054D-4307ABBCF61A}"/>
              </a:ext>
            </a:extLst>
          </p:cNvPr>
          <p:cNvGrpSpPr/>
          <p:nvPr/>
        </p:nvGrpSpPr>
        <p:grpSpPr>
          <a:xfrm>
            <a:off x="3676649" y="2814592"/>
            <a:ext cx="1297253" cy="375876"/>
            <a:chOff x="3899437" y="2814592"/>
            <a:chExt cx="1074466" cy="475088"/>
          </a:xfrm>
        </p:grpSpPr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1A2C105D-288F-CA96-7AB2-1464F503DDA0}"/>
                </a:ext>
              </a:extLst>
            </p:cNvPr>
            <p:cNvCxnSpPr>
              <a:cxnSpLocks/>
            </p:cNvCxnSpPr>
            <p:nvPr/>
          </p:nvCxnSpPr>
          <p:spPr>
            <a:xfrm>
              <a:off x="3899437" y="3285468"/>
              <a:ext cx="836204" cy="3448"/>
            </a:xfrm>
            <a:prstGeom prst="line">
              <a:avLst/>
            </a:prstGeom>
            <a:ln w="222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>
              <a:extLst>
                <a:ext uri="{FF2B5EF4-FFF2-40B4-BE49-F238E27FC236}">
                  <a16:creationId xmlns:a16="http://schemas.microsoft.com/office/drawing/2014/main" id="{85207182-3B77-5ED1-D7FA-1BFF2AE5C4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32788" y="2814592"/>
              <a:ext cx="241115" cy="475088"/>
            </a:xfrm>
            <a:prstGeom prst="line">
              <a:avLst/>
            </a:prstGeom>
            <a:ln w="222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文本框 114">
            <a:extLst>
              <a:ext uri="{FF2B5EF4-FFF2-40B4-BE49-F238E27FC236}">
                <a16:creationId xmlns:a16="http://schemas.microsoft.com/office/drawing/2014/main" id="{2C1EBA39-939B-E100-3B70-ECC275C47E3E}"/>
              </a:ext>
            </a:extLst>
          </p:cNvPr>
          <p:cNvSpPr txBox="1"/>
          <p:nvPr/>
        </p:nvSpPr>
        <p:spPr>
          <a:xfrm>
            <a:off x="3470640" y="2766641"/>
            <a:ext cx="1437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accent1">
                    <a:lumMod val="75000"/>
                  </a:schemeClr>
                </a:solidFill>
              </a:rPr>
              <a:t>SWD </a:t>
            </a:r>
          </a:p>
          <a:p>
            <a:pPr algn="ctr"/>
            <a:r>
              <a:rPr lang="en-US" altLang="zh-CN" sz="1200" b="1" dirty="0">
                <a:solidFill>
                  <a:schemeClr val="accent1">
                    <a:lumMod val="75000"/>
                  </a:schemeClr>
                </a:solidFill>
              </a:rPr>
              <a:t>Programming</a:t>
            </a:r>
            <a:endParaRPr lang="zh-CN" altLang="en-US" sz="1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8" name="Rectangle 23">
            <a:extLst>
              <a:ext uri="{FF2B5EF4-FFF2-40B4-BE49-F238E27FC236}">
                <a16:creationId xmlns:a16="http://schemas.microsoft.com/office/drawing/2014/main" id="{2EAF01B0-0B99-9897-1A2D-B1C3542C2B65}"/>
              </a:ext>
            </a:extLst>
          </p:cNvPr>
          <p:cNvSpPr/>
          <p:nvPr/>
        </p:nvSpPr>
        <p:spPr>
          <a:xfrm>
            <a:off x="4967997" y="2005083"/>
            <a:ext cx="1425676" cy="798089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21">
            <a:extLst>
              <a:ext uri="{FF2B5EF4-FFF2-40B4-BE49-F238E27FC236}">
                <a16:creationId xmlns:a16="http://schemas.microsoft.com/office/drawing/2014/main" id="{9221FB1F-14C0-38C0-FE91-0FD00D7A7ABF}"/>
              </a:ext>
            </a:extLst>
          </p:cNvPr>
          <p:cNvSpPr/>
          <p:nvPr/>
        </p:nvSpPr>
        <p:spPr>
          <a:xfrm>
            <a:off x="8381284" y="686321"/>
            <a:ext cx="409171" cy="821362"/>
          </a:xfrm>
          <a:prstGeom prst="rect">
            <a:avLst/>
          </a:prstGeom>
          <a:noFill/>
          <a:ln w="25400">
            <a:solidFill>
              <a:srgbClr val="03E1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C12DFA91-5C7B-25BD-FC57-19A3CDEBD21D}"/>
              </a:ext>
            </a:extLst>
          </p:cNvPr>
          <p:cNvCxnSpPr>
            <a:cxnSpLocks/>
          </p:cNvCxnSpPr>
          <p:nvPr/>
        </p:nvCxnSpPr>
        <p:spPr>
          <a:xfrm>
            <a:off x="8783999" y="1508400"/>
            <a:ext cx="720000" cy="3203"/>
          </a:xfrm>
          <a:prstGeom prst="line">
            <a:avLst/>
          </a:prstGeom>
          <a:ln w="22225">
            <a:solidFill>
              <a:srgbClr val="03E1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FD6239ED-4F7C-8656-5F77-F31B90F38EA3}"/>
              </a:ext>
            </a:extLst>
          </p:cNvPr>
          <p:cNvSpPr txBox="1"/>
          <p:nvPr/>
        </p:nvSpPr>
        <p:spPr>
          <a:xfrm>
            <a:off x="8500952" y="1279963"/>
            <a:ext cx="13474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rgbClr val="03E1C7"/>
                </a:solidFill>
              </a:rPr>
              <a:t>Power Pins</a:t>
            </a:r>
            <a:endParaRPr lang="zh-CN" altLang="en-US" sz="1200" b="1" dirty="0">
              <a:solidFill>
                <a:srgbClr val="03E1C7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A18DB1-F7BD-E93A-3760-F758E3BEA2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790" t="21288" r="26410" b="14943"/>
          <a:stretch/>
        </p:blipFill>
        <p:spPr>
          <a:xfrm>
            <a:off x="2800619" y="3283177"/>
            <a:ext cx="2533712" cy="2459291"/>
          </a:xfrm>
          <a:prstGeom prst="rect">
            <a:avLst/>
          </a:prstGeom>
        </p:spPr>
      </p:pic>
      <p:pic>
        <p:nvPicPr>
          <p:cNvPr id="5" name="Picture 4" descr="A ring on a table&#10;&#10;Description automatically generated with medium confidence">
            <a:extLst>
              <a:ext uri="{FF2B5EF4-FFF2-40B4-BE49-F238E27FC236}">
                <a16:creationId xmlns:a16="http://schemas.microsoft.com/office/drawing/2014/main" id="{64F263E4-A202-888B-CCE5-BFC056A7741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318" t="15805" r="26018" b="16195"/>
          <a:stretch/>
        </p:blipFill>
        <p:spPr>
          <a:xfrm>
            <a:off x="6335329" y="3300326"/>
            <a:ext cx="2442673" cy="2424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08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DF3C9445-04F8-BFA1-7D69-8912B8574AD3}"/>
              </a:ext>
            </a:extLst>
          </p:cNvPr>
          <p:cNvGrpSpPr/>
          <p:nvPr/>
        </p:nvGrpSpPr>
        <p:grpSpPr>
          <a:xfrm>
            <a:off x="1538867" y="992523"/>
            <a:ext cx="9147173" cy="3559018"/>
            <a:chOff x="1538867" y="992523"/>
            <a:chExt cx="9147173" cy="355901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9D6ACF4-4A90-1B7C-26A7-927EB6573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8867" y="992523"/>
              <a:ext cx="9147173" cy="1701611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55AB7D09-2B39-0B35-DEF4-64D3EDFCB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38867" y="2872404"/>
              <a:ext cx="9114266" cy="16791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7110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1018</TotalTime>
  <Words>130</Words>
  <Application>Microsoft Macintosh PowerPoint</Application>
  <PresentationFormat>Widescreen</PresentationFormat>
  <Paragraphs>65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等线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Lu, Taiting</dc:creator>
  <cp:lastModifiedBy>Lu, Taiting</cp:lastModifiedBy>
  <cp:revision>16</cp:revision>
  <dcterms:created xsi:type="dcterms:W3CDTF">2022-10-21T02:30:21Z</dcterms:created>
  <dcterms:modified xsi:type="dcterms:W3CDTF">2022-10-25T17:01:38Z</dcterms:modified>
</cp:coreProperties>
</file>

<file path=docProps/thumbnail.jpeg>
</file>